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38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5B02C6-CB6B-7A19-A1F5-981D019EEC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46D73FC-6DDF-A42C-F6EB-9E5A41E07A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7F051E8-67DB-B93E-BD19-9E95E7A8F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B500-16CE-4F3A-8DC1-C6736CA932E9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90D56E-0467-6579-3C48-AFFE47FA6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A410A42-3A59-4A45-FDC9-07BDB1B5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1B654-1CEF-498F-A939-459766F1A8B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5715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48B6F7-F7F2-76AE-9D12-1D67B1A5F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A55D746-ABBC-D1FB-BE45-2C6BF6863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E8684A0-C9E9-674B-5973-6F3095436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B500-16CE-4F3A-8DC1-C6736CA932E9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3A22CA-0D1C-5B8F-EE12-4E97FF3FF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4373E58-6F5C-E9CC-A621-D2B876670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1B654-1CEF-498F-A939-459766F1A8B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1844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5D45E3EA-9B15-A8CE-98D8-5CF9552567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1781D9B-602B-EFEB-7267-CB27F22335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7E6DDA0-428F-B85A-A528-9996A588C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B500-16CE-4F3A-8DC1-C6736CA932E9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EF27A8F-A829-0371-1685-2ADE1638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AEC5D04-A142-377A-7330-6437ECCA5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1B654-1CEF-498F-A939-459766F1A8B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396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5ABAC2-8090-3409-708D-97A950059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665EAB-A5E9-55D1-E3A3-4542017A4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68BC89-005C-BAD2-24D5-B7AD070C9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B500-16CE-4F3A-8DC1-C6736CA932E9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1A0BC90-CDDE-77CA-5122-A73EFAC02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1EFED4E-B323-2CEB-F93D-C290AE11E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1B654-1CEF-498F-A939-459766F1A8B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5727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9D3722-B7BA-5391-52C1-9E9E31FE2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353AF8B-D373-F36F-7652-7409F529D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6883906-5A6A-64AA-A19B-BC1598920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B500-16CE-4F3A-8DC1-C6736CA932E9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0F5119-1D75-4482-0F99-A36A9FFFD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04D2EDA-7207-A0A8-1A0A-07309C12E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1B654-1CEF-498F-A939-459766F1A8B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0766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64CFE97-5077-B95B-2DD7-E71B3BB95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45E181-D30F-F975-31A7-8FE63EE6D3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6AD855B-3202-6A4F-0D62-60FF14630E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C0A41C0-541F-A066-18C8-97439B94B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B500-16CE-4F3A-8DC1-C6736CA932E9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E9EE431-69B9-A7CC-CA18-E91026A9A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9F511A7-F890-84A1-3AB3-BCAAAC94B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1B654-1CEF-498F-A939-459766F1A8B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0291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019C1A3-DEF2-E07A-4379-7E3699692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0D22E66-D754-14F1-FDE4-BC01F07D7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E37FA94-AC43-4350-EAE8-58BA83618C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1A15541-AA84-A324-BB8A-1EF6303253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C3189E4-DCE8-FBB8-C4DC-C41BB0B556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07DF7BA-9355-F76F-633A-06490F993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B500-16CE-4F3A-8DC1-C6736CA932E9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9D3C0DE-889B-74C3-FECA-92080AA5F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3D61F29-4849-636B-0042-F2F04A0A1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1B654-1CEF-498F-A939-459766F1A8B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8409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0062E0-5C2B-2A61-1BA9-074D267B6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F2D7EB3-1BB1-0955-1E88-3F2891F7E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B500-16CE-4F3A-8DC1-C6736CA932E9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FAC3F26-650F-BFC9-9785-C0A5BCA83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47248D2-8EE0-5258-4EA8-E8691385A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1B654-1CEF-498F-A939-459766F1A8B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2760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B62A191-7E70-7CE7-6BF9-0CFC4450D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B500-16CE-4F3A-8DC1-C6736CA932E9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A8A0FEA-7D1A-12C4-66E2-6406EE1C2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593CE1D-D0E4-8E13-3955-745895644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1B654-1CEF-498F-A939-459766F1A8B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33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D9E5A7-5098-FCF5-1ECB-6F0FDAE6A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2B8B960-9CC2-1C3C-3182-47CDF9913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D5685C8-FDA1-F189-F45B-C4020F8CFE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1D14004-1D91-62B4-5E13-B3D8A4473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B500-16CE-4F3A-8DC1-C6736CA932E9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9E5EFD1-DC0F-5B0C-A287-A16F190BF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463AF64-171E-3B7D-6975-457FEC0F7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1B654-1CEF-498F-A939-459766F1A8B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1579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D619FF-6682-2CAD-435A-455FBD986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D0F1431-9985-97C8-E7FD-15C39E6B8F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42EFB2E-BCC9-BB77-3E0E-41BB57FD7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7B7F43A-11FF-F47E-13FC-10797134A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1B500-16CE-4F3A-8DC1-C6736CA932E9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278C1B8-6557-CA8C-663C-DF64B52B9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AC6B6F2-6FF5-4B7D-1F5D-A60FFF448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1B654-1CEF-498F-A939-459766F1A8B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4188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C80FC97-8043-EFA7-F0A1-B1B62691B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E1457C7-91DB-6DA6-DAAF-CB6307A19C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310E68D-9545-213A-5317-1F536D611F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31B500-16CE-4F3A-8DC1-C6736CA932E9}" type="datetimeFigureOut">
              <a:rPr lang="sv-SE" smtClean="0"/>
              <a:t>2025-09-20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EB047E2-2E01-C371-6847-B99FCDD45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37CBFF7-9CFB-E618-8B8E-F99F4E3728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41B654-1CEF-498F-A939-459766F1A8B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9974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04D9FC18-E24C-F55B-A171-40FD2E90626C}"/>
              </a:ext>
            </a:extLst>
          </p:cNvPr>
          <p:cNvSpPr txBox="1">
            <a:spLocks/>
          </p:cNvSpPr>
          <p:nvPr/>
        </p:nvSpPr>
        <p:spPr>
          <a:xfrm>
            <a:off x="864523" y="1654231"/>
            <a:ext cx="10415847" cy="3524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  <a:t>Intern </a:t>
            </a:r>
            <a:r>
              <a:rPr lang="en-GB" sz="2900" dirty="0" err="1">
                <a:solidFill>
                  <a:srgbClr val="FF0000"/>
                </a:solidFill>
                <a:latin typeface="Wide Latin" panose="020A0A07050505020404" pitchFamily="18" charset="0"/>
              </a:rPr>
              <a:t>Knivtävling</a:t>
            </a:r>
            <a:b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2900" dirty="0" err="1">
                <a:solidFill>
                  <a:srgbClr val="FF0000"/>
                </a:solidFill>
                <a:latin typeface="Wide Latin" panose="020A0A07050505020404" pitchFamily="18" charset="0"/>
              </a:rPr>
              <a:t>Vinnare</a:t>
            </a:r>
            <a:b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2900" dirty="0" err="1">
                <a:solidFill>
                  <a:srgbClr val="FF0000"/>
                </a:solidFill>
                <a:latin typeface="Wide Latin" panose="020A0A07050505020404" pitchFamily="18" charset="0"/>
              </a:rPr>
              <a:t>Traditionell</a:t>
            </a:r>
            <a: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  <a:t> </a:t>
            </a:r>
            <a:r>
              <a:rPr lang="en-GB" sz="2900" dirty="0" err="1">
                <a:solidFill>
                  <a:srgbClr val="FF0000"/>
                </a:solidFill>
                <a:latin typeface="Wide Latin" panose="020A0A07050505020404" pitchFamily="18" charset="0"/>
              </a:rPr>
              <a:t>Brukskniv</a:t>
            </a:r>
            <a: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  <a:t> </a:t>
            </a:r>
            <a:r>
              <a:rPr lang="en-GB" sz="2900" dirty="0" err="1">
                <a:solidFill>
                  <a:srgbClr val="FF0000"/>
                </a:solidFill>
                <a:latin typeface="Wide Latin" panose="020A0A07050505020404" pitchFamily="18" charset="0"/>
              </a:rPr>
              <a:t>grupp</a:t>
            </a:r>
            <a: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  <a:t> 1</a:t>
            </a:r>
          </a:p>
          <a:p>
            <a:pPr algn="ctr"/>
            <a:endParaRPr lang="en-GB" sz="2900" dirty="0">
              <a:solidFill>
                <a:srgbClr val="FF0000"/>
              </a:solidFill>
              <a:latin typeface="Wide Latin" panose="020A0A07050505020404" pitchFamily="18" charset="0"/>
            </a:endParaRPr>
          </a:p>
          <a:p>
            <a:pPr algn="ctr"/>
            <a: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  <a:t>2025</a:t>
            </a:r>
            <a:endParaRPr lang="sv-SE" sz="2900" dirty="0">
              <a:solidFill>
                <a:srgbClr val="FF0000"/>
              </a:solidFill>
              <a:latin typeface="Wide Latin" panose="020A0A070505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573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65001-A0EB-B0EA-A20C-874E99723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E6B3B-67CC-E66D-B091-1811D0CCE7DA}"/>
              </a:ext>
            </a:extLst>
          </p:cNvPr>
          <p:cNvSpPr txBox="1">
            <a:spLocks/>
          </p:cNvSpPr>
          <p:nvPr/>
        </p:nvSpPr>
        <p:spPr>
          <a:xfrm>
            <a:off x="864523" y="1654231"/>
            <a:ext cx="10415847" cy="3524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  <a:t>Intern </a:t>
            </a:r>
            <a:r>
              <a:rPr lang="en-GB" sz="2900" dirty="0" err="1">
                <a:solidFill>
                  <a:srgbClr val="FF0000"/>
                </a:solidFill>
                <a:latin typeface="Wide Latin" panose="020A0A07050505020404" pitchFamily="18" charset="0"/>
              </a:rPr>
              <a:t>Knivtävling</a:t>
            </a:r>
            <a:b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2900" dirty="0" err="1">
                <a:solidFill>
                  <a:srgbClr val="FF0000"/>
                </a:solidFill>
                <a:latin typeface="Wide Latin" panose="020A0A07050505020404" pitchFamily="18" charset="0"/>
              </a:rPr>
              <a:t>Vinnare</a:t>
            </a:r>
            <a:b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2900" dirty="0" err="1">
                <a:solidFill>
                  <a:srgbClr val="FF0000"/>
                </a:solidFill>
                <a:latin typeface="Wide Latin" panose="020A0A07050505020404" pitchFamily="18" charset="0"/>
              </a:rPr>
              <a:t>Utvecklad</a:t>
            </a:r>
            <a: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  <a:t> </a:t>
            </a:r>
            <a:r>
              <a:rPr lang="en-GB" sz="2900" dirty="0" err="1">
                <a:solidFill>
                  <a:srgbClr val="FF0000"/>
                </a:solidFill>
                <a:latin typeface="Wide Latin" panose="020A0A07050505020404" pitchFamily="18" charset="0"/>
              </a:rPr>
              <a:t>Brukskniv</a:t>
            </a:r>
            <a: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  <a:t> </a:t>
            </a:r>
            <a:r>
              <a:rPr lang="en-GB" sz="2900" dirty="0" err="1">
                <a:solidFill>
                  <a:srgbClr val="FF0000"/>
                </a:solidFill>
                <a:latin typeface="Wide Latin" panose="020A0A07050505020404" pitchFamily="18" charset="0"/>
              </a:rPr>
              <a:t>grupp</a:t>
            </a:r>
            <a: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  <a:t> 2</a:t>
            </a:r>
          </a:p>
          <a:p>
            <a:pPr algn="ctr"/>
            <a:endParaRPr lang="en-GB" sz="2900" dirty="0">
              <a:solidFill>
                <a:srgbClr val="FF0000"/>
              </a:solidFill>
              <a:latin typeface="Wide Latin" panose="020A0A07050505020404" pitchFamily="18" charset="0"/>
            </a:endParaRPr>
          </a:p>
          <a:p>
            <a:pPr algn="ctr"/>
            <a: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  <a:t>2025</a:t>
            </a:r>
            <a:endParaRPr lang="sv-SE" sz="2900" dirty="0">
              <a:solidFill>
                <a:srgbClr val="FF0000"/>
              </a:solidFill>
              <a:latin typeface="Wide Latin" panose="020A0A070505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361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8F85D-55EC-7902-A534-15FC97E3F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vapen, kniv, verktyg, Närstridsvapen&#10;&#10;AI-genererat innehåll kan vara felaktigt.">
            <a:extLst>
              <a:ext uri="{FF2B5EF4-FFF2-40B4-BE49-F238E27FC236}">
                <a16:creationId xmlns:a16="http://schemas.microsoft.com/office/drawing/2014/main" id="{2668993A-F540-1AE3-6637-6E646C488F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0477" y="291280"/>
            <a:ext cx="8367252" cy="6275439"/>
          </a:xfrm>
          <a:prstGeom prst="rect">
            <a:avLst/>
          </a:pr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137D34A3-F910-3CB8-0C74-1C289D4608AB}"/>
              </a:ext>
            </a:extLst>
          </p:cNvPr>
          <p:cNvSpPr txBox="1">
            <a:spLocks/>
          </p:cNvSpPr>
          <p:nvPr/>
        </p:nvSpPr>
        <p:spPr>
          <a:xfrm>
            <a:off x="985684" y="122454"/>
            <a:ext cx="10220632" cy="1381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Intern </a:t>
            </a: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Knivtävling</a:t>
            </a:r>
            <a:b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Vinnare</a:t>
            </a:r>
            <a:b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Utvecklad</a:t>
            </a:r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Brukskniv</a:t>
            </a:r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 Grupp 2</a:t>
            </a:r>
            <a:endParaRPr lang="sv-SE" sz="3200" dirty="0">
              <a:solidFill>
                <a:srgbClr val="FF0000"/>
              </a:solidFill>
              <a:latin typeface="Wide Latin" panose="020A0A07050505020404" pitchFamily="18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A690C588-6E54-9795-6CFE-E78057A995A8}"/>
              </a:ext>
            </a:extLst>
          </p:cNvPr>
          <p:cNvSpPr txBox="1"/>
          <p:nvPr/>
        </p:nvSpPr>
        <p:spPr>
          <a:xfrm>
            <a:off x="1818969" y="5930884"/>
            <a:ext cx="2579716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1: pris  119  </a:t>
            </a:r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Poäng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EDB66DEA-A433-E9EF-3A6B-F25B87BAB72B}"/>
              </a:ext>
            </a:extLst>
          </p:cNvPr>
          <p:cNvSpPr txBox="1"/>
          <p:nvPr/>
        </p:nvSpPr>
        <p:spPr>
          <a:xfrm>
            <a:off x="4803502" y="6069383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Åke </a:t>
            </a:r>
            <a:r>
              <a:rPr lang="en-GB" sz="2400" b="1" i="1" dirty="0" err="1">
                <a:solidFill>
                  <a:srgbClr val="00B0F0"/>
                </a:solidFill>
              </a:rPr>
              <a:t>Sparringsjö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951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6A74F-F4A1-DA04-AE5B-F2ABCA276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vapen, kniv, Kallt vapen, Närstridsvapen&#10;&#10;AI-genererat innehåll kan vara felaktigt.">
            <a:extLst>
              <a:ext uri="{FF2B5EF4-FFF2-40B4-BE49-F238E27FC236}">
                <a16:creationId xmlns:a16="http://schemas.microsoft.com/office/drawing/2014/main" id="{B1894B4F-FAE0-AD7A-5BF1-0C9F18ADB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380" y="494070"/>
            <a:ext cx="8485239" cy="63639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4D206571-16CA-C116-3DC7-386947D23C4A}"/>
              </a:ext>
            </a:extLst>
          </p:cNvPr>
          <p:cNvSpPr txBox="1">
            <a:spLocks/>
          </p:cNvSpPr>
          <p:nvPr/>
        </p:nvSpPr>
        <p:spPr>
          <a:xfrm>
            <a:off x="985684" y="122454"/>
            <a:ext cx="10220632" cy="1381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Intern </a:t>
            </a: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Knivtävling</a:t>
            </a:r>
            <a:b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Vinnare</a:t>
            </a:r>
            <a:b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Utvecklad</a:t>
            </a:r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Brukskniv</a:t>
            </a:r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 Grupp 2</a:t>
            </a:r>
            <a:endParaRPr lang="sv-SE" sz="3200" dirty="0">
              <a:solidFill>
                <a:srgbClr val="FF0000"/>
              </a:solidFill>
              <a:latin typeface="Wide Latin" panose="020A0A07050505020404" pitchFamily="18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65DF1E8-9B6D-4DB6-FD0B-1EA661198E64}"/>
              </a:ext>
            </a:extLst>
          </p:cNvPr>
          <p:cNvSpPr txBox="1"/>
          <p:nvPr/>
        </p:nvSpPr>
        <p:spPr>
          <a:xfrm>
            <a:off x="1818969" y="5930884"/>
            <a:ext cx="2579716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2: pris  116  </a:t>
            </a:r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Poäng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AFE36433-713C-B22F-3C05-7D5506487DF8}"/>
              </a:ext>
            </a:extLst>
          </p:cNvPr>
          <p:cNvSpPr txBox="1"/>
          <p:nvPr/>
        </p:nvSpPr>
        <p:spPr>
          <a:xfrm>
            <a:off x="4803502" y="6069383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Hans Svensson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CF3925-CD13-E581-D6AE-1E1A87704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vapen, kniv, flaska, verktyg&#10;&#10;AI-genererat innehåll kan vara felaktigt.">
            <a:extLst>
              <a:ext uri="{FF2B5EF4-FFF2-40B4-BE49-F238E27FC236}">
                <a16:creationId xmlns:a16="http://schemas.microsoft.com/office/drawing/2014/main" id="{F56CE29B-D1CA-A38B-FB4E-4F532449BA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148" y="243348"/>
            <a:ext cx="8495071" cy="6371303"/>
          </a:xfrm>
          <a:prstGeom prst="rect">
            <a:avLst/>
          </a:pr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F946F5A0-56C0-A37C-A541-B5528B7934E8}"/>
              </a:ext>
            </a:extLst>
          </p:cNvPr>
          <p:cNvSpPr txBox="1">
            <a:spLocks/>
          </p:cNvSpPr>
          <p:nvPr/>
        </p:nvSpPr>
        <p:spPr>
          <a:xfrm>
            <a:off x="985684" y="122454"/>
            <a:ext cx="10220632" cy="1381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Intern </a:t>
            </a: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Knivtävling</a:t>
            </a:r>
            <a:b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Vinnare</a:t>
            </a:r>
            <a:b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Utvecklad</a:t>
            </a:r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Brukskniv</a:t>
            </a:r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 Grupp 2</a:t>
            </a:r>
            <a:endParaRPr lang="sv-SE" sz="3200" dirty="0">
              <a:solidFill>
                <a:srgbClr val="FF0000"/>
              </a:solidFill>
              <a:latin typeface="Wide Latin" panose="020A0A07050505020404" pitchFamily="18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94C2FEB-50AB-04C3-0D67-6E0C1E712C7C}"/>
              </a:ext>
            </a:extLst>
          </p:cNvPr>
          <p:cNvSpPr txBox="1"/>
          <p:nvPr/>
        </p:nvSpPr>
        <p:spPr>
          <a:xfrm>
            <a:off x="1759975" y="5498265"/>
            <a:ext cx="2579716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3: pris  115  </a:t>
            </a:r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Poäng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E5162099-AD9C-040D-BAEF-C36BBBF1FF5E}"/>
              </a:ext>
            </a:extLst>
          </p:cNvPr>
          <p:cNvSpPr txBox="1"/>
          <p:nvPr/>
        </p:nvSpPr>
        <p:spPr>
          <a:xfrm>
            <a:off x="4803502" y="6069383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Åke </a:t>
            </a:r>
            <a:r>
              <a:rPr lang="en-GB" sz="2400" b="1" i="1" dirty="0" err="1">
                <a:solidFill>
                  <a:srgbClr val="00B0F0"/>
                </a:solidFill>
              </a:rPr>
              <a:t>Sparringsjö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785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C62834-93B1-185B-8B68-80AF6B5B7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9E7017-CADB-6FB4-F2A9-0649D23E3FC6}"/>
              </a:ext>
            </a:extLst>
          </p:cNvPr>
          <p:cNvSpPr txBox="1">
            <a:spLocks/>
          </p:cNvSpPr>
          <p:nvPr/>
        </p:nvSpPr>
        <p:spPr>
          <a:xfrm>
            <a:off x="888076" y="1666701"/>
            <a:ext cx="10415847" cy="352459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4000" b="1" dirty="0" err="1">
                <a:solidFill>
                  <a:srgbClr val="FF0000"/>
                </a:solidFill>
                <a:latin typeface="Algerian" panose="04020705040A02060702" pitchFamily="82" charset="0"/>
              </a:rPr>
              <a:t>Vinnare</a:t>
            </a:r>
            <a:endParaRPr lang="en-GB" sz="4000" b="1" dirty="0">
              <a:solidFill>
                <a:srgbClr val="FF0000"/>
              </a:solidFill>
              <a:latin typeface="Algerian" panose="04020705040A02060702" pitchFamily="82" charset="0"/>
            </a:endParaRPr>
          </a:p>
          <a:p>
            <a:pPr algn="ctr"/>
            <a:endParaRPr lang="en-GB" sz="4000" b="1" dirty="0">
              <a:solidFill>
                <a:srgbClr val="FF0000"/>
              </a:solidFill>
              <a:latin typeface="Algerian" panose="04020705040A02060702" pitchFamily="82" charset="0"/>
            </a:endParaRPr>
          </a:p>
          <a:p>
            <a:pPr algn="ctr"/>
            <a:r>
              <a:rPr lang="en-GB" sz="4000" b="1" dirty="0" err="1">
                <a:solidFill>
                  <a:srgbClr val="FF0000"/>
                </a:solidFill>
                <a:latin typeface="Algerian" panose="04020705040A02060702" pitchFamily="82" charset="0"/>
              </a:rPr>
              <a:t>Publikens</a:t>
            </a:r>
            <a:r>
              <a:rPr lang="en-GB" sz="4000" b="1" dirty="0">
                <a:solidFill>
                  <a:srgbClr val="FF0000"/>
                </a:solidFill>
                <a:latin typeface="Algerian" panose="04020705040A02060702" pitchFamily="82" charset="0"/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latin typeface="Algerian" panose="04020705040A02060702" pitchFamily="82" charset="0"/>
              </a:rPr>
              <a:t>Kniv</a:t>
            </a:r>
            <a:br>
              <a:rPr lang="en-GB" sz="4000" b="1" dirty="0">
                <a:solidFill>
                  <a:srgbClr val="FF0000"/>
                </a:solidFill>
                <a:latin typeface="Algerian" panose="04020705040A02060702" pitchFamily="82" charset="0"/>
              </a:rPr>
            </a:br>
            <a:r>
              <a:rPr lang="en-GB" sz="4000" b="1" dirty="0">
                <a:solidFill>
                  <a:srgbClr val="FF0000"/>
                </a:solidFill>
                <a:latin typeface="Algerian" panose="04020705040A02060702" pitchFamily="82" charset="0"/>
              </a:rPr>
              <a:t> </a:t>
            </a:r>
          </a:p>
          <a:p>
            <a:pPr algn="ctr"/>
            <a:r>
              <a:rPr lang="en-GB" sz="4000" b="1" dirty="0">
                <a:solidFill>
                  <a:srgbClr val="FF0000"/>
                </a:solidFill>
                <a:latin typeface="Algerian" panose="04020705040A02060702" pitchFamily="82" charset="0"/>
              </a:rPr>
              <a:t>2025</a:t>
            </a:r>
            <a:endParaRPr lang="sv-SE" sz="4000" b="1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310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vapen, kniv, Kallt vapen, Närstridsvapen&#10;&#10;AI-genererat innehåll kan vara felaktigt.">
            <a:extLst>
              <a:ext uri="{FF2B5EF4-FFF2-40B4-BE49-F238E27FC236}">
                <a16:creationId xmlns:a16="http://schemas.microsoft.com/office/drawing/2014/main" id="{E47A9F38-247A-8CAA-96C0-23D59F69F1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380" y="247035"/>
            <a:ext cx="8485239" cy="636393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F9883C3E-B205-F22D-9594-D46B68E34503}"/>
              </a:ext>
            </a:extLst>
          </p:cNvPr>
          <p:cNvSpPr txBox="1">
            <a:spLocks/>
          </p:cNvSpPr>
          <p:nvPr/>
        </p:nvSpPr>
        <p:spPr>
          <a:xfrm>
            <a:off x="985683" y="279770"/>
            <a:ext cx="10220632" cy="14802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Publikens</a:t>
            </a:r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Kniv</a:t>
            </a:r>
            <a:b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b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   </a:t>
            </a:r>
            <a:r>
              <a:rPr lang="en-GB" sz="3200" dirty="0">
                <a:solidFill>
                  <a:srgbClr val="00B0F0"/>
                </a:solidFill>
                <a:latin typeface="Wide Latin" panose="020A0A07050505020404" pitchFamily="18" charset="0"/>
              </a:rPr>
              <a:t>Hans Svensson</a:t>
            </a:r>
          </a:p>
          <a:p>
            <a:pPr algn="ctr"/>
            <a:endParaRPr lang="sv-SE" sz="3200" dirty="0">
              <a:solidFill>
                <a:srgbClr val="FF0000"/>
              </a:solidFill>
              <a:latin typeface="Wide Latin" panose="020A0A070505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850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kniv, vapen, Kallt vapen, Närstridsvapen&#10;&#10;AI-genererat innehåll kan vara felaktigt.">
            <a:extLst>
              <a:ext uri="{FF2B5EF4-FFF2-40B4-BE49-F238E27FC236}">
                <a16:creationId xmlns:a16="http://schemas.microsoft.com/office/drawing/2014/main" id="{89226954-F9F4-4B02-D209-DC30412FBD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1" y="363383"/>
            <a:ext cx="8469834" cy="6352376"/>
          </a:xfrm>
          <a:prstGeom prst="rect">
            <a:avLst/>
          </a:prstGeom>
        </p:spPr>
      </p:pic>
      <p:sp>
        <p:nvSpPr>
          <p:cNvPr id="11" name="Rubrik 1">
            <a:extLst>
              <a:ext uri="{FF2B5EF4-FFF2-40B4-BE49-F238E27FC236}">
                <a16:creationId xmlns:a16="http://schemas.microsoft.com/office/drawing/2014/main" id="{922B2A2A-4FBF-379F-E7BA-02DFFE8DF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5684" y="122454"/>
            <a:ext cx="10220632" cy="1381905"/>
          </a:xfrm>
        </p:spPr>
        <p:txBody>
          <a:bodyPr>
            <a:normAutofit fontScale="90000"/>
          </a:bodyPr>
          <a:lstStyle/>
          <a:p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Intern </a:t>
            </a: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Knivtävling</a:t>
            </a:r>
            <a:b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Vinnare</a:t>
            </a:r>
            <a:b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Traditionell</a:t>
            </a:r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Brukskniv</a:t>
            </a:r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 Grupp 1</a:t>
            </a:r>
            <a:endParaRPr lang="sv-SE" sz="3200" dirty="0">
              <a:solidFill>
                <a:srgbClr val="FF0000"/>
              </a:solidFill>
              <a:latin typeface="Wide Latin" panose="020A0A07050505020404" pitchFamily="18" charset="0"/>
            </a:endParaRP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80F848D2-DCC2-122C-C049-FF978C360D4E}"/>
              </a:ext>
            </a:extLst>
          </p:cNvPr>
          <p:cNvSpPr txBox="1"/>
          <p:nvPr/>
        </p:nvSpPr>
        <p:spPr>
          <a:xfrm>
            <a:off x="1710813" y="5281955"/>
            <a:ext cx="2579716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1: pris  112  </a:t>
            </a:r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Poäng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B19FF3BA-6446-8B09-4080-51CED8513EC5}"/>
              </a:ext>
            </a:extLst>
          </p:cNvPr>
          <p:cNvSpPr txBox="1"/>
          <p:nvPr/>
        </p:nvSpPr>
        <p:spPr>
          <a:xfrm>
            <a:off x="4734676" y="5762625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Leif Edberg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260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03CA96-E63E-3DFC-AD35-72BF7573E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kniv, vapen, Närstridsvapen, Kallt vapen&#10;&#10;AI-genererat innehåll kan vara felaktigt.">
            <a:extLst>
              <a:ext uri="{FF2B5EF4-FFF2-40B4-BE49-F238E27FC236}">
                <a16:creationId xmlns:a16="http://schemas.microsoft.com/office/drawing/2014/main" id="{54CFC1A5-F157-CE03-4DC6-62769343C3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813" y="232287"/>
            <a:ext cx="8524568" cy="6393426"/>
          </a:xfrm>
          <a:prstGeom prst="rect">
            <a:avLst/>
          </a:pr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483F2BCB-D7D1-C650-6FF3-9EDF04B279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5684" y="122454"/>
            <a:ext cx="10220632" cy="1381905"/>
          </a:xfrm>
        </p:spPr>
        <p:txBody>
          <a:bodyPr>
            <a:normAutofit fontScale="90000"/>
          </a:bodyPr>
          <a:lstStyle/>
          <a:p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Intern </a:t>
            </a: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Knivtävling</a:t>
            </a:r>
            <a:b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Vinnare</a:t>
            </a:r>
            <a:b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Traditionell</a:t>
            </a:r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Brukskniv</a:t>
            </a:r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 Grupp 1</a:t>
            </a:r>
            <a:endParaRPr lang="sv-SE" sz="3200" dirty="0">
              <a:solidFill>
                <a:srgbClr val="FF0000"/>
              </a:solidFill>
              <a:latin typeface="Wide Latin" panose="020A0A07050505020404" pitchFamily="18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85AA8E1F-E114-C277-68ED-19675965021C}"/>
              </a:ext>
            </a:extLst>
          </p:cNvPr>
          <p:cNvSpPr txBox="1"/>
          <p:nvPr/>
        </p:nvSpPr>
        <p:spPr>
          <a:xfrm>
            <a:off x="1710813" y="5281955"/>
            <a:ext cx="2579716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2: pris  105  </a:t>
            </a:r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Poäng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C178763-7E74-CAC9-1976-4FC10758444B}"/>
              </a:ext>
            </a:extLst>
          </p:cNvPr>
          <p:cNvSpPr txBox="1"/>
          <p:nvPr/>
        </p:nvSpPr>
        <p:spPr>
          <a:xfrm>
            <a:off x="4734676" y="5762625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Jan-Åke Hedström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908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7FB6-63CE-DF8D-B075-156C2605F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vapen, kniv, Närstridsvapen, verktyg&#10;&#10;AI-genererat innehåll kan vara felaktigt.">
            <a:extLst>
              <a:ext uri="{FF2B5EF4-FFF2-40B4-BE49-F238E27FC236}">
                <a16:creationId xmlns:a16="http://schemas.microsoft.com/office/drawing/2014/main" id="{1A216044-28DA-14C8-81BA-EF2095F36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0981" y="243348"/>
            <a:ext cx="8495071" cy="6371303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F35AE15D-5FD2-6FCF-1132-2B6FF94049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5684" y="122454"/>
            <a:ext cx="10220632" cy="1381905"/>
          </a:xfrm>
        </p:spPr>
        <p:txBody>
          <a:bodyPr>
            <a:normAutofit fontScale="90000"/>
          </a:bodyPr>
          <a:lstStyle/>
          <a:p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Intern </a:t>
            </a: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Knivtävling</a:t>
            </a:r>
            <a:b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Vinnare</a:t>
            </a:r>
            <a:b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Traditionell</a:t>
            </a:r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Brukskniv</a:t>
            </a:r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 Grupp 1</a:t>
            </a:r>
            <a:endParaRPr lang="sv-SE" sz="3200" dirty="0">
              <a:solidFill>
                <a:srgbClr val="FF0000"/>
              </a:solidFill>
              <a:latin typeface="Wide Latin" panose="020A0A07050505020404" pitchFamily="18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D9C89D73-E2F3-BF04-8671-B2FA592E3FB0}"/>
              </a:ext>
            </a:extLst>
          </p:cNvPr>
          <p:cNvSpPr txBox="1"/>
          <p:nvPr/>
        </p:nvSpPr>
        <p:spPr>
          <a:xfrm>
            <a:off x="1700981" y="5232794"/>
            <a:ext cx="2579716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3: pris  101  </a:t>
            </a:r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Poäng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24B28963-1AD9-5990-0C03-E7C9DA02036B}"/>
              </a:ext>
            </a:extLst>
          </p:cNvPr>
          <p:cNvSpPr txBox="1"/>
          <p:nvPr/>
        </p:nvSpPr>
        <p:spPr>
          <a:xfrm>
            <a:off x="4734676" y="5762625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Sune Oskarsson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410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76EE6-E4ED-EEBF-11B7-8960B7E0C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7E7CFA34-0C53-85F1-3F0F-02050D27CAE3}"/>
              </a:ext>
            </a:extLst>
          </p:cNvPr>
          <p:cNvSpPr txBox="1">
            <a:spLocks/>
          </p:cNvSpPr>
          <p:nvPr/>
        </p:nvSpPr>
        <p:spPr>
          <a:xfrm>
            <a:off x="864523" y="1654231"/>
            <a:ext cx="10415847" cy="3524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  <a:t>Intern </a:t>
            </a:r>
            <a:r>
              <a:rPr lang="en-GB" sz="2900" dirty="0" err="1">
                <a:solidFill>
                  <a:srgbClr val="FF0000"/>
                </a:solidFill>
                <a:latin typeface="Wide Latin" panose="020A0A07050505020404" pitchFamily="18" charset="0"/>
              </a:rPr>
              <a:t>Knivtävling</a:t>
            </a:r>
            <a:b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2900" dirty="0" err="1">
                <a:solidFill>
                  <a:srgbClr val="FF0000"/>
                </a:solidFill>
                <a:latin typeface="Wide Latin" panose="020A0A07050505020404" pitchFamily="18" charset="0"/>
              </a:rPr>
              <a:t>Vinnare</a:t>
            </a:r>
            <a:b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2900" dirty="0" err="1">
                <a:solidFill>
                  <a:srgbClr val="FF0000"/>
                </a:solidFill>
                <a:latin typeface="Wide Latin" panose="020A0A07050505020404" pitchFamily="18" charset="0"/>
              </a:rPr>
              <a:t>Traditionell</a:t>
            </a:r>
            <a: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  <a:t> </a:t>
            </a:r>
            <a:r>
              <a:rPr lang="en-GB" sz="2900" dirty="0" err="1">
                <a:solidFill>
                  <a:srgbClr val="FF0000"/>
                </a:solidFill>
                <a:latin typeface="Wide Latin" panose="020A0A07050505020404" pitchFamily="18" charset="0"/>
              </a:rPr>
              <a:t>Brukskniv</a:t>
            </a:r>
            <a: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  <a:t> </a:t>
            </a:r>
            <a:r>
              <a:rPr lang="en-GB" sz="2900" dirty="0" err="1">
                <a:solidFill>
                  <a:srgbClr val="FF0000"/>
                </a:solidFill>
                <a:latin typeface="Wide Latin" panose="020A0A07050505020404" pitchFamily="18" charset="0"/>
              </a:rPr>
              <a:t>grupp</a:t>
            </a:r>
            <a: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  <a:t> 2</a:t>
            </a:r>
          </a:p>
          <a:p>
            <a:pPr algn="ctr"/>
            <a:endParaRPr lang="en-GB" sz="2900" dirty="0">
              <a:solidFill>
                <a:srgbClr val="FF0000"/>
              </a:solidFill>
              <a:latin typeface="Wide Latin" panose="020A0A07050505020404" pitchFamily="18" charset="0"/>
            </a:endParaRPr>
          </a:p>
          <a:p>
            <a:pPr algn="ctr"/>
            <a: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  <a:t>2025</a:t>
            </a:r>
            <a:endParaRPr lang="sv-SE" sz="2900" dirty="0">
              <a:solidFill>
                <a:srgbClr val="FF0000"/>
              </a:solidFill>
              <a:latin typeface="Wide Latin" panose="020A0A070505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367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vapen, kniv, Kallt vapen, Närstridsvapen&#10;&#10;AI-genererat innehåll kan vara felaktigt.">
            <a:extLst>
              <a:ext uri="{FF2B5EF4-FFF2-40B4-BE49-F238E27FC236}">
                <a16:creationId xmlns:a16="http://schemas.microsoft.com/office/drawing/2014/main" id="{87AF2B4D-8682-BEE7-C181-6B62A1F1D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054942" y="398206"/>
            <a:ext cx="8082116" cy="6061587"/>
          </a:xfrm>
          <a:prstGeom prst="rect">
            <a:avLst/>
          </a:prstGeom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52CD1556-AD8D-CC5C-F691-C16FAF6B2D99}"/>
              </a:ext>
            </a:extLst>
          </p:cNvPr>
          <p:cNvSpPr txBox="1">
            <a:spLocks/>
          </p:cNvSpPr>
          <p:nvPr/>
        </p:nvSpPr>
        <p:spPr>
          <a:xfrm>
            <a:off x="985684" y="329944"/>
            <a:ext cx="10220632" cy="1381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Intern </a:t>
            </a: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Knivtävling</a:t>
            </a:r>
            <a:b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Vinnare</a:t>
            </a:r>
            <a:b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Traditionell</a:t>
            </a:r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Brukskniv</a:t>
            </a:r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 Grupp 2</a:t>
            </a:r>
            <a:endParaRPr lang="sv-SE" sz="3200" dirty="0">
              <a:solidFill>
                <a:srgbClr val="FF0000"/>
              </a:solidFill>
              <a:latin typeface="Wide Latin" panose="020A0A07050505020404" pitchFamily="18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6A2BC33A-B60E-7097-1599-A7B8A92EBCC9}"/>
              </a:ext>
            </a:extLst>
          </p:cNvPr>
          <p:cNvSpPr txBox="1"/>
          <p:nvPr/>
        </p:nvSpPr>
        <p:spPr>
          <a:xfrm>
            <a:off x="2054942" y="5881723"/>
            <a:ext cx="2579716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1: pris  112  </a:t>
            </a:r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Poäng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D1EFBDE2-41D9-11C1-3FDB-DBD6F0F3D6F4}"/>
              </a:ext>
            </a:extLst>
          </p:cNvPr>
          <p:cNvSpPr txBox="1"/>
          <p:nvPr/>
        </p:nvSpPr>
        <p:spPr>
          <a:xfrm>
            <a:off x="4891992" y="6066389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Hans Svensson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218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En bild som visar vapen, kniv, Kallt vapen, Närstridsvapen&#10;&#10;AI-genererat innehåll kan vara felaktigt.">
            <a:extLst>
              <a:ext uri="{FF2B5EF4-FFF2-40B4-BE49-F238E27FC236}">
                <a16:creationId xmlns:a16="http://schemas.microsoft.com/office/drawing/2014/main" id="{1CC19393-304D-CE64-AD80-75842755D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818969" y="306029"/>
            <a:ext cx="8327922" cy="6245942"/>
          </a:xfrm>
          <a:prstGeom prst="rect">
            <a:avLst/>
          </a:prstGeom>
        </p:spPr>
      </p:pic>
      <p:sp>
        <p:nvSpPr>
          <p:cNvPr id="5" name="Rubrik 1">
            <a:extLst>
              <a:ext uri="{FF2B5EF4-FFF2-40B4-BE49-F238E27FC236}">
                <a16:creationId xmlns:a16="http://schemas.microsoft.com/office/drawing/2014/main" id="{29799B5E-A0B0-F6ED-BF7F-3AB31814C787}"/>
              </a:ext>
            </a:extLst>
          </p:cNvPr>
          <p:cNvSpPr txBox="1">
            <a:spLocks/>
          </p:cNvSpPr>
          <p:nvPr/>
        </p:nvSpPr>
        <p:spPr>
          <a:xfrm>
            <a:off x="985684" y="122454"/>
            <a:ext cx="10220632" cy="1381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Intern </a:t>
            </a: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Knivtävling</a:t>
            </a:r>
            <a:b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Vinnare</a:t>
            </a:r>
            <a:b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Traditionell</a:t>
            </a:r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Brukskniv</a:t>
            </a:r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 Grupp 2</a:t>
            </a:r>
            <a:endParaRPr lang="sv-SE" sz="3200" dirty="0">
              <a:solidFill>
                <a:srgbClr val="FF0000"/>
              </a:solidFill>
              <a:latin typeface="Wide Latin" panose="020A0A07050505020404" pitchFamily="18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90032CAC-09E0-9BB1-4E46-B7585CBFE386}"/>
              </a:ext>
            </a:extLst>
          </p:cNvPr>
          <p:cNvSpPr txBox="1"/>
          <p:nvPr/>
        </p:nvSpPr>
        <p:spPr>
          <a:xfrm>
            <a:off x="1818969" y="5930884"/>
            <a:ext cx="2579716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2: pris  111  </a:t>
            </a:r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Poäng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CB4667D3-76C3-3E5E-ADCC-14B5AF05F53F}"/>
              </a:ext>
            </a:extLst>
          </p:cNvPr>
          <p:cNvSpPr txBox="1"/>
          <p:nvPr/>
        </p:nvSpPr>
        <p:spPr>
          <a:xfrm>
            <a:off x="4803502" y="6069383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Hans Svensson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126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96A34BC6-8C00-1862-53AD-92ECC73DE0EA}"/>
              </a:ext>
            </a:extLst>
          </p:cNvPr>
          <p:cNvSpPr txBox="1">
            <a:spLocks/>
          </p:cNvSpPr>
          <p:nvPr/>
        </p:nvSpPr>
        <p:spPr>
          <a:xfrm>
            <a:off x="864523" y="1654231"/>
            <a:ext cx="10415847" cy="35245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  <a:t>Intern </a:t>
            </a:r>
            <a:r>
              <a:rPr lang="en-GB" sz="2900" dirty="0" err="1">
                <a:solidFill>
                  <a:srgbClr val="FF0000"/>
                </a:solidFill>
                <a:latin typeface="Wide Latin" panose="020A0A07050505020404" pitchFamily="18" charset="0"/>
              </a:rPr>
              <a:t>Knivtävling</a:t>
            </a:r>
            <a:b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2900" dirty="0" err="1">
                <a:solidFill>
                  <a:srgbClr val="FF0000"/>
                </a:solidFill>
                <a:latin typeface="Wide Latin" panose="020A0A07050505020404" pitchFamily="18" charset="0"/>
              </a:rPr>
              <a:t>Vinnare</a:t>
            </a:r>
            <a:b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2900" dirty="0" err="1">
                <a:solidFill>
                  <a:srgbClr val="FF0000"/>
                </a:solidFill>
                <a:latin typeface="Wide Latin" panose="020A0A07050505020404" pitchFamily="18" charset="0"/>
              </a:rPr>
              <a:t>Utvecklad</a:t>
            </a:r>
            <a: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  <a:t> </a:t>
            </a:r>
            <a:r>
              <a:rPr lang="en-GB" sz="2900" dirty="0" err="1">
                <a:solidFill>
                  <a:srgbClr val="FF0000"/>
                </a:solidFill>
                <a:latin typeface="Wide Latin" panose="020A0A07050505020404" pitchFamily="18" charset="0"/>
              </a:rPr>
              <a:t>Brukskniv</a:t>
            </a:r>
            <a: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  <a:t> </a:t>
            </a:r>
            <a:r>
              <a:rPr lang="en-GB" sz="2900" dirty="0" err="1">
                <a:solidFill>
                  <a:srgbClr val="FF0000"/>
                </a:solidFill>
                <a:latin typeface="Wide Latin" panose="020A0A07050505020404" pitchFamily="18" charset="0"/>
              </a:rPr>
              <a:t>grupp</a:t>
            </a:r>
            <a: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  <a:t> 1</a:t>
            </a:r>
          </a:p>
          <a:p>
            <a:pPr algn="ctr"/>
            <a:endParaRPr lang="en-GB" sz="2900" dirty="0">
              <a:solidFill>
                <a:srgbClr val="FF0000"/>
              </a:solidFill>
              <a:latin typeface="Wide Latin" panose="020A0A07050505020404" pitchFamily="18" charset="0"/>
            </a:endParaRPr>
          </a:p>
          <a:p>
            <a:pPr algn="ctr"/>
            <a:r>
              <a:rPr lang="en-GB" sz="2900" dirty="0">
                <a:solidFill>
                  <a:srgbClr val="FF0000"/>
                </a:solidFill>
                <a:latin typeface="Wide Latin" panose="020A0A07050505020404" pitchFamily="18" charset="0"/>
              </a:rPr>
              <a:t>2025</a:t>
            </a:r>
            <a:endParaRPr lang="sv-SE" sz="2900" dirty="0">
              <a:solidFill>
                <a:srgbClr val="FF0000"/>
              </a:solidFill>
              <a:latin typeface="Wide Latin" panose="020A0A070505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914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CF29F-957A-A748-656F-DFEEB9024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vapen, kniv, Närstridsvapen, Kallt vapen&#10;&#10;AI-genererat innehåll kan vara felaktigt.">
            <a:extLst>
              <a:ext uri="{FF2B5EF4-FFF2-40B4-BE49-F238E27FC236}">
                <a16:creationId xmlns:a16="http://schemas.microsoft.com/office/drawing/2014/main" id="{46877FD3-7278-D8D3-5627-C5AC21A428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960" y="243348"/>
            <a:ext cx="8495071" cy="6371303"/>
          </a:xfrm>
          <a:prstGeom prst="rect">
            <a:avLst/>
          </a:pr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0A3885A7-CF33-44E3-BE33-90392809A1AF}"/>
              </a:ext>
            </a:extLst>
          </p:cNvPr>
          <p:cNvSpPr txBox="1">
            <a:spLocks/>
          </p:cNvSpPr>
          <p:nvPr/>
        </p:nvSpPr>
        <p:spPr>
          <a:xfrm>
            <a:off x="985684" y="122454"/>
            <a:ext cx="10220632" cy="13819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Intern </a:t>
            </a: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Knivtävling</a:t>
            </a:r>
            <a:b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Vinnare</a:t>
            </a:r>
            <a:b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</a:b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Utvecklad</a:t>
            </a:r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 </a:t>
            </a:r>
            <a:r>
              <a:rPr lang="en-GB" sz="3200" dirty="0" err="1">
                <a:solidFill>
                  <a:srgbClr val="FF0000"/>
                </a:solidFill>
                <a:latin typeface="Wide Latin" panose="020A0A07050505020404" pitchFamily="18" charset="0"/>
              </a:rPr>
              <a:t>Brukskniv</a:t>
            </a:r>
            <a:r>
              <a:rPr lang="en-GB" sz="3200" dirty="0">
                <a:solidFill>
                  <a:srgbClr val="FF0000"/>
                </a:solidFill>
                <a:latin typeface="Wide Latin" panose="020A0A07050505020404" pitchFamily="18" charset="0"/>
              </a:rPr>
              <a:t> Grupp 1</a:t>
            </a:r>
            <a:endParaRPr lang="sv-SE" sz="3200" dirty="0">
              <a:solidFill>
                <a:srgbClr val="FF0000"/>
              </a:solidFill>
              <a:latin typeface="Wide Latin" panose="020A0A07050505020404" pitchFamily="18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A1593D62-3058-584F-CCAA-224CBC200AD5}"/>
              </a:ext>
            </a:extLst>
          </p:cNvPr>
          <p:cNvSpPr txBox="1"/>
          <p:nvPr/>
        </p:nvSpPr>
        <p:spPr>
          <a:xfrm>
            <a:off x="1818969" y="5930884"/>
            <a:ext cx="2579716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1: pris  116  </a:t>
            </a:r>
            <a:r>
              <a:rPr lang="en-GB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Lucida Fax" panose="02060602050505020204" pitchFamily="18" charset="0"/>
              </a:rPr>
              <a:t>Poäng</a:t>
            </a:r>
            <a:endParaRPr lang="sv-SE" dirty="0">
              <a:solidFill>
                <a:schemeClr val="accent5">
                  <a:lumMod val="60000"/>
                  <a:lumOff val="40000"/>
                </a:schemeClr>
              </a:solidFill>
              <a:latin typeface="Lucida Fax" panose="02060602050505020204" pitchFamily="18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2CC8F22-E966-9B7D-A532-90BAE0C41745}"/>
              </a:ext>
            </a:extLst>
          </p:cNvPr>
          <p:cNvSpPr txBox="1"/>
          <p:nvPr/>
        </p:nvSpPr>
        <p:spPr>
          <a:xfrm>
            <a:off x="4803502" y="6069383"/>
            <a:ext cx="2772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B0F0"/>
                </a:solidFill>
              </a:rPr>
              <a:t>Tore Olsson</a:t>
            </a:r>
            <a:endParaRPr lang="sv-SE" sz="2400" b="1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854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197</Words>
  <Application>Microsoft Office PowerPoint</Application>
  <PresentationFormat>Bredbild</PresentationFormat>
  <Paragraphs>44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2" baseType="lpstr">
      <vt:lpstr>Algerian</vt:lpstr>
      <vt:lpstr>Aptos</vt:lpstr>
      <vt:lpstr>Aptos Display</vt:lpstr>
      <vt:lpstr>Arial</vt:lpstr>
      <vt:lpstr>Lucida Fax</vt:lpstr>
      <vt:lpstr>Wide Latin</vt:lpstr>
      <vt:lpstr>Office-tema</vt:lpstr>
      <vt:lpstr>PowerPoint-presentation</vt:lpstr>
      <vt:lpstr>Intern Knivtävling Vinnare Traditionell Brukskniv Grupp 1</vt:lpstr>
      <vt:lpstr>Intern Knivtävling Vinnare Traditionell Brukskniv Grupp 1</vt:lpstr>
      <vt:lpstr>Intern Knivtävling Vinnare Traditionell Brukskniv Grupp 1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Jan-Åke Hedström</dc:creator>
  <cp:lastModifiedBy>Jan-Åke Hedström</cp:lastModifiedBy>
  <cp:revision>37</cp:revision>
  <dcterms:created xsi:type="dcterms:W3CDTF">2025-09-20T13:17:48Z</dcterms:created>
  <dcterms:modified xsi:type="dcterms:W3CDTF">2025-09-20T14:15:07Z</dcterms:modified>
</cp:coreProperties>
</file>