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97" d="100"/>
          <a:sy n="97" d="100"/>
        </p:scale>
        <p:origin x="1110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5EA55AE-60E8-127B-BDBB-87BE32406B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73FCB85-4E6F-7ECF-DAF1-F753221D94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7A3B521-0884-823F-03DA-74C5C2BE21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B89E8-BD9B-40D3-B38A-2938275B1854}" type="datetimeFigureOut">
              <a:rPr lang="sv-SE" smtClean="0"/>
              <a:t>2025-09-20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F6160DB-8FF0-06BB-AC1C-1D82D00B73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65F73F4-33B3-170D-A7C8-C738ADDC0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4E604-AE9D-428E-BD35-2BFB9D12F91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931696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13F7394-36F6-A04D-F907-45A76D7497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DA6075AE-D206-62E2-FBFB-6DEBF867ED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532DB37-ED25-BF41-B053-9650E8925F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B89E8-BD9B-40D3-B38A-2938275B1854}" type="datetimeFigureOut">
              <a:rPr lang="sv-SE" smtClean="0"/>
              <a:t>2025-09-20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EBDEE85-3671-1D20-2DF5-74C004B2B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D529115-3803-E0A4-144A-BB5674947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4E604-AE9D-428E-BD35-2BFB9D12F91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067740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6516A2D0-A482-63C2-3572-FF1738AACBB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1BB8B495-481B-AB40-D76A-63EB6FB816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A66545F-8846-5917-A211-D2D407ED6F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B89E8-BD9B-40D3-B38A-2938275B1854}" type="datetimeFigureOut">
              <a:rPr lang="sv-SE" smtClean="0"/>
              <a:t>2025-09-20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1D305E0-8842-289D-37B0-5449BD9FF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75ECC9A-150A-41E6-4871-9A9356169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4E604-AE9D-428E-BD35-2BFB9D12F91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225569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C7DE107-96F5-53A8-3868-8CD9DD5CA2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4B1C063-D430-46DD-4177-60D14F7964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22B0574-B46E-1CB8-E888-B66BCEC4CE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B89E8-BD9B-40D3-B38A-2938275B1854}" type="datetimeFigureOut">
              <a:rPr lang="sv-SE" smtClean="0"/>
              <a:t>2025-09-20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B52A0B8-C74E-4E7E-9A12-58C54906E2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A94F4A6-B423-8EE9-4E5C-D71459678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4E604-AE9D-428E-BD35-2BFB9D12F91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573844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42CF79-6AAD-1C95-1769-DC8A1EE053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3C8507E-F9EB-3D2E-8CF0-9CFD7C59CF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C7629C6-E167-7D65-641C-5AEB0E5A4C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B89E8-BD9B-40D3-B38A-2938275B1854}" type="datetimeFigureOut">
              <a:rPr lang="sv-SE" smtClean="0"/>
              <a:t>2025-09-20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F0366A0-FC7F-3AFE-2BF6-A0DAB0EC88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F93D8C0-8C86-A67D-D7E7-53BDD13F15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4E604-AE9D-428E-BD35-2BFB9D12F91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297046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E4E3105-9F56-D9AD-565E-8A73ABE4FE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0CAE06C-E586-6E49-0396-9E97938FE5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FD8FA21F-0ADD-5115-A070-F04F95DA13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81C20F5-962C-D1EA-E331-8CD37F4F7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B89E8-BD9B-40D3-B38A-2938275B1854}" type="datetimeFigureOut">
              <a:rPr lang="sv-SE" smtClean="0"/>
              <a:t>2025-09-20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6C2D151A-9236-EE11-E786-CB45A891A0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39020BE-1A61-EAD3-B32C-00EF076CB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4E604-AE9D-428E-BD35-2BFB9D12F91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439125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1F0492A-3482-B66E-0263-469108C601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8CACC73-B3C2-7D1F-FEF6-4C1E8F9E4A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034D466C-041B-8B31-F235-E93BFD5BDF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7719BEDD-B32F-FD09-9DEF-442D3C512B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1F227130-D1C4-D755-DDB4-34DED0782D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5115C7E2-4A24-CF9E-EB99-141DD78159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B89E8-BD9B-40D3-B38A-2938275B1854}" type="datetimeFigureOut">
              <a:rPr lang="sv-SE" smtClean="0"/>
              <a:t>2025-09-20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FC47275F-D6B1-F07A-3E85-F67F36557E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18F5810E-1E4E-3CE1-8511-7A297BDD5F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4E604-AE9D-428E-BD35-2BFB9D12F91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27873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358F00F-1D7F-D61E-A483-16E354A503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D66BE87-FCA8-E94E-BF86-B9A26B4DA2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B89E8-BD9B-40D3-B38A-2938275B1854}" type="datetimeFigureOut">
              <a:rPr lang="sv-SE" smtClean="0"/>
              <a:t>2025-09-20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2EA5E87-939D-32A5-B98D-9AF37A0EBE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35463DC1-3ABC-7EAC-8D68-EE4348D92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4E604-AE9D-428E-BD35-2BFB9D12F91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731980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EE3FC635-BBC7-DEE0-26AA-BA7B1D67AD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B89E8-BD9B-40D3-B38A-2938275B1854}" type="datetimeFigureOut">
              <a:rPr lang="sv-SE" smtClean="0"/>
              <a:t>2025-09-20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791CA9FC-BF5E-CBAA-D475-8AD36CE1D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EFC7E897-9CB6-968B-FE9C-044C9A5CD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4E604-AE9D-428E-BD35-2BFB9D12F91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138402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7FE32C6-8ACC-FF1B-F832-66D017A375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677E94D-61A2-CC6A-36D6-1620E4EAC8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E4839607-9309-4D8D-96B9-9C5D12BC6F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B4BD5F6B-0ED0-EDC7-BC1E-ED7E4E1AA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B89E8-BD9B-40D3-B38A-2938275B1854}" type="datetimeFigureOut">
              <a:rPr lang="sv-SE" smtClean="0"/>
              <a:t>2025-09-20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320078A-EE18-EF44-C069-1568F73609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77CEB15-8843-912C-1BCF-3AB0BE293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4E604-AE9D-428E-BD35-2BFB9D12F91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880361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834142D-F9A7-D075-E445-64D9EE0992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DE95BC7C-6A06-05EC-5D1D-3CDE3CBFA6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36FECB36-2465-6A67-4C4C-1745032E4A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03EFF63-AFBC-BB3E-5628-7FC5697DE0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B89E8-BD9B-40D3-B38A-2938275B1854}" type="datetimeFigureOut">
              <a:rPr lang="sv-SE" smtClean="0"/>
              <a:t>2025-09-20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A3C0FCE-6CF1-5190-459A-5423EA4C0F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0F4914F8-6F13-5408-7E22-40B1E8003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4E604-AE9D-428E-BD35-2BFB9D12F91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98543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EEE6F965-A3EC-F9CE-A79E-37008485F3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5CADC1E-9F07-1C90-19BD-DFBFA7CC6A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8B14BB8-EA93-8FF0-1CCC-D4E021358E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29B89E8-BD9B-40D3-B38A-2938275B1854}" type="datetimeFigureOut">
              <a:rPr lang="sv-SE" smtClean="0"/>
              <a:t>2025-09-20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EDA051F-39B6-CC21-82FB-29085A1304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945010E-7BF5-5ED5-A16B-CF38244810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644E604-AE9D-428E-BD35-2BFB9D12F91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36197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vapen, kniv, Kallt vapen, Närstridsvapen&#10;&#10;AI-genererat innehåll kan vara felaktigt.">
            <a:extLst>
              <a:ext uri="{FF2B5EF4-FFF2-40B4-BE49-F238E27FC236}">
                <a16:creationId xmlns:a16="http://schemas.microsoft.com/office/drawing/2014/main" id="{1D1A7696-994B-C1A3-4E0E-EE5E28F515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054942" y="398206"/>
            <a:ext cx="8082116" cy="6061587"/>
          </a:xfrm>
          <a:prstGeom prst="rect">
            <a:avLst/>
          </a:prstGeom>
        </p:spPr>
      </p:pic>
      <p:sp>
        <p:nvSpPr>
          <p:cNvPr id="3" name="Rubrik 1">
            <a:extLst>
              <a:ext uri="{FF2B5EF4-FFF2-40B4-BE49-F238E27FC236}">
                <a16:creationId xmlns:a16="http://schemas.microsoft.com/office/drawing/2014/main" id="{9E7761A4-6B57-7DE3-4321-CBBB3D5A53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65811" y="232755"/>
            <a:ext cx="9144000" cy="949643"/>
          </a:xfrm>
        </p:spPr>
        <p:txBody>
          <a:bodyPr>
            <a:normAutofit/>
          </a:bodyPr>
          <a:lstStyle/>
          <a:p>
            <a:r>
              <a:rPr lang="en-GB" sz="4800" b="1" i="1" dirty="0">
                <a:solidFill>
                  <a:srgbClr val="FF0000"/>
                </a:solidFill>
                <a:effectLst>
                  <a:innerShdw blurRad="114300">
                    <a:schemeClr val="accent3">
                      <a:lumMod val="40000"/>
                      <a:lumOff val="60000"/>
                    </a:schemeClr>
                  </a:innerShdw>
                </a:effectLst>
                <a:latin typeface="Algerian" panose="04020705040A02060702" pitchFamily="82" charset="0"/>
              </a:rPr>
              <a:t>Intern </a:t>
            </a:r>
            <a:r>
              <a:rPr lang="en-GB" sz="4800" b="1" i="1" dirty="0" err="1">
                <a:solidFill>
                  <a:srgbClr val="FF0000"/>
                </a:solidFill>
                <a:effectLst>
                  <a:innerShdw blurRad="114300">
                    <a:schemeClr val="accent3">
                      <a:lumMod val="40000"/>
                      <a:lumOff val="60000"/>
                    </a:schemeClr>
                  </a:innerShdw>
                </a:effectLst>
                <a:latin typeface="Algerian" panose="04020705040A02060702" pitchFamily="82" charset="0"/>
              </a:rPr>
              <a:t>knivtävling</a:t>
            </a:r>
            <a:r>
              <a:rPr lang="en-GB" sz="4800" b="1" i="1" dirty="0">
                <a:solidFill>
                  <a:srgbClr val="FF0000"/>
                </a:solidFill>
                <a:effectLst>
                  <a:innerShdw blurRad="114300">
                    <a:schemeClr val="accent3">
                      <a:lumMod val="40000"/>
                      <a:lumOff val="60000"/>
                    </a:schemeClr>
                  </a:innerShdw>
                </a:effectLst>
                <a:latin typeface="Algerian" panose="04020705040A02060702" pitchFamily="82" charset="0"/>
              </a:rPr>
              <a:t> 2025</a:t>
            </a:r>
            <a:endParaRPr lang="sv-SE" sz="4800" b="1" i="1" dirty="0">
              <a:solidFill>
                <a:srgbClr val="FF0000"/>
              </a:solidFill>
              <a:effectLst>
                <a:innerShdw blurRad="114300">
                  <a:schemeClr val="accent3">
                    <a:lumMod val="40000"/>
                    <a:lumOff val="60000"/>
                  </a:schemeClr>
                </a:innerShdw>
              </a:effectLst>
              <a:latin typeface="Algerian" panose="04020705040A02060702" pitchFamily="82" charset="0"/>
            </a:endParaRP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421A1710-B744-7A6E-F424-269852FF81B3}"/>
              </a:ext>
            </a:extLst>
          </p:cNvPr>
          <p:cNvSpPr txBox="1"/>
          <p:nvPr/>
        </p:nvSpPr>
        <p:spPr>
          <a:xfrm>
            <a:off x="982098" y="4481887"/>
            <a:ext cx="1556558" cy="92333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Lucida Fax" panose="02060602050505020204" pitchFamily="18" charset="0"/>
              </a:rPr>
              <a:t>Traditionell</a:t>
            </a:r>
            <a:endParaRPr lang="en-GB" dirty="0">
              <a:solidFill>
                <a:schemeClr val="accent5">
                  <a:lumMod val="60000"/>
                  <a:lumOff val="40000"/>
                </a:schemeClr>
              </a:solidFill>
              <a:latin typeface="Lucida Fax" panose="02060602050505020204" pitchFamily="18" charset="0"/>
            </a:endParaRPr>
          </a:p>
          <a:p>
            <a:pPr algn="ctr"/>
            <a:r>
              <a:rPr lang="en-GB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Lucida Fax" panose="02060602050505020204" pitchFamily="18" charset="0"/>
              </a:rPr>
              <a:t>Brukskniv</a:t>
            </a:r>
            <a:endParaRPr lang="en-GB" dirty="0">
              <a:solidFill>
                <a:schemeClr val="accent5">
                  <a:lumMod val="60000"/>
                  <a:lumOff val="40000"/>
                </a:schemeClr>
              </a:solidFill>
              <a:latin typeface="Lucida Fax" panose="02060602050505020204" pitchFamily="18" charset="0"/>
            </a:endParaRPr>
          </a:p>
          <a:p>
            <a:pPr algn="ctr"/>
            <a:r>
              <a:rPr lang="en-GB" dirty="0">
                <a:solidFill>
                  <a:schemeClr val="accent5">
                    <a:lumMod val="60000"/>
                    <a:lumOff val="40000"/>
                  </a:schemeClr>
                </a:solidFill>
                <a:latin typeface="Lucida Fax" panose="02060602050505020204" pitchFamily="18" charset="0"/>
              </a:rPr>
              <a:t>Grupp 2</a:t>
            </a:r>
            <a:endParaRPr lang="sv-SE" dirty="0">
              <a:solidFill>
                <a:schemeClr val="accent5">
                  <a:lumMod val="60000"/>
                  <a:lumOff val="40000"/>
                </a:schemeClr>
              </a:solidFill>
              <a:latin typeface="Lucida Fax" panose="02060602050505020204" pitchFamily="18" charset="0"/>
            </a:endParaRP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F95B8C3D-9C7C-4BE1-A05F-209C99AE3FF8}"/>
              </a:ext>
            </a:extLst>
          </p:cNvPr>
          <p:cNvSpPr txBox="1"/>
          <p:nvPr/>
        </p:nvSpPr>
        <p:spPr>
          <a:xfrm>
            <a:off x="4709592" y="5870780"/>
            <a:ext cx="27728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i="1" dirty="0">
                <a:solidFill>
                  <a:srgbClr val="00B0F0"/>
                </a:solidFill>
              </a:rPr>
              <a:t>Hans Svensson</a:t>
            </a:r>
            <a:endParaRPr lang="sv-SE" sz="2400" b="1" i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20868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828951-E260-8C75-76A5-73D27AC602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vapen, kniv, verktyg, Närstridsvapen&#10;&#10;AI-genererat innehåll kan vara felaktigt.">
            <a:extLst>
              <a:ext uri="{FF2B5EF4-FFF2-40B4-BE49-F238E27FC236}">
                <a16:creationId xmlns:a16="http://schemas.microsoft.com/office/drawing/2014/main" id="{91A54493-DB96-2EB7-3D37-01BF6F5F0E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477" y="291280"/>
            <a:ext cx="8367252" cy="6275439"/>
          </a:xfrm>
          <a:prstGeom prst="rect">
            <a:avLst/>
          </a:prstGeom>
        </p:spPr>
      </p:pic>
      <p:sp>
        <p:nvSpPr>
          <p:cNvPr id="4" name="Rubrik 1">
            <a:extLst>
              <a:ext uri="{FF2B5EF4-FFF2-40B4-BE49-F238E27FC236}">
                <a16:creationId xmlns:a16="http://schemas.microsoft.com/office/drawing/2014/main" id="{EA6CB17D-55DF-2135-6B55-1D6DC69DE4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65811" y="232755"/>
            <a:ext cx="9144000" cy="949643"/>
          </a:xfrm>
        </p:spPr>
        <p:txBody>
          <a:bodyPr>
            <a:normAutofit/>
          </a:bodyPr>
          <a:lstStyle/>
          <a:p>
            <a:r>
              <a:rPr lang="en-GB" sz="4800" b="1" i="1" dirty="0">
                <a:solidFill>
                  <a:srgbClr val="FF0000"/>
                </a:solidFill>
                <a:effectLst>
                  <a:innerShdw blurRad="114300">
                    <a:schemeClr val="accent3">
                      <a:lumMod val="40000"/>
                      <a:lumOff val="60000"/>
                    </a:schemeClr>
                  </a:innerShdw>
                </a:effectLst>
                <a:latin typeface="Algerian" panose="04020705040A02060702" pitchFamily="82" charset="0"/>
              </a:rPr>
              <a:t>Intern </a:t>
            </a:r>
            <a:r>
              <a:rPr lang="en-GB" sz="4800" b="1" i="1" dirty="0" err="1">
                <a:solidFill>
                  <a:srgbClr val="FF0000"/>
                </a:solidFill>
                <a:effectLst>
                  <a:innerShdw blurRad="114300">
                    <a:schemeClr val="accent3">
                      <a:lumMod val="40000"/>
                      <a:lumOff val="60000"/>
                    </a:schemeClr>
                  </a:innerShdw>
                </a:effectLst>
                <a:latin typeface="Algerian" panose="04020705040A02060702" pitchFamily="82" charset="0"/>
              </a:rPr>
              <a:t>knivtävling</a:t>
            </a:r>
            <a:r>
              <a:rPr lang="en-GB" sz="4800" b="1" i="1" dirty="0">
                <a:solidFill>
                  <a:srgbClr val="FF0000"/>
                </a:solidFill>
                <a:effectLst>
                  <a:innerShdw blurRad="114300">
                    <a:schemeClr val="accent3">
                      <a:lumMod val="40000"/>
                      <a:lumOff val="60000"/>
                    </a:schemeClr>
                  </a:innerShdw>
                </a:effectLst>
                <a:latin typeface="Algerian" panose="04020705040A02060702" pitchFamily="82" charset="0"/>
              </a:rPr>
              <a:t> 2025</a:t>
            </a:r>
            <a:endParaRPr lang="sv-SE" sz="4800" b="1" i="1" dirty="0">
              <a:solidFill>
                <a:srgbClr val="FF0000"/>
              </a:solidFill>
              <a:effectLst>
                <a:innerShdw blurRad="114300">
                  <a:schemeClr val="accent3">
                    <a:lumMod val="40000"/>
                    <a:lumOff val="60000"/>
                  </a:schemeClr>
                </a:innerShdw>
              </a:effectLst>
              <a:latin typeface="Algerian" panose="04020705040A02060702" pitchFamily="82" charset="0"/>
            </a:endParaRP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04FB3C52-92B8-2512-EC0E-ABC0DAC456A2}"/>
              </a:ext>
            </a:extLst>
          </p:cNvPr>
          <p:cNvSpPr txBox="1"/>
          <p:nvPr/>
        </p:nvSpPr>
        <p:spPr>
          <a:xfrm>
            <a:off x="819865" y="4934171"/>
            <a:ext cx="1556558" cy="92333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Lucida Fax" panose="02060602050505020204" pitchFamily="18" charset="0"/>
              </a:rPr>
              <a:t>Utvecklad</a:t>
            </a:r>
            <a:endParaRPr lang="en-GB" dirty="0">
              <a:solidFill>
                <a:schemeClr val="accent5">
                  <a:lumMod val="60000"/>
                  <a:lumOff val="40000"/>
                </a:schemeClr>
              </a:solidFill>
              <a:latin typeface="Lucida Fax" panose="02060602050505020204" pitchFamily="18" charset="0"/>
            </a:endParaRPr>
          </a:p>
          <a:p>
            <a:pPr algn="ctr"/>
            <a:r>
              <a:rPr lang="en-GB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Lucida Fax" panose="02060602050505020204" pitchFamily="18" charset="0"/>
              </a:rPr>
              <a:t>Brukskniv</a:t>
            </a:r>
            <a:endParaRPr lang="en-GB" dirty="0">
              <a:solidFill>
                <a:schemeClr val="accent5">
                  <a:lumMod val="60000"/>
                  <a:lumOff val="40000"/>
                </a:schemeClr>
              </a:solidFill>
              <a:latin typeface="Lucida Fax" panose="02060602050505020204" pitchFamily="18" charset="0"/>
            </a:endParaRPr>
          </a:p>
          <a:p>
            <a:pPr algn="ctr"/>
            <a:r>
              <a:rPr lang="en-GB" dirty="0">
                <a:solidFill>
                  <a:schemeClr val="accent5">
                    <a:lumMod val="60000"/>
                    <a:lumOff val="40000"/>
                  </a:schemeClr>
                </a:solidFill>
                <a:latin typeface="Lucida Fax" panose="02060602050505020204" pitchFamily="18" charset="0"/>
              </a:rPr>
              <a:t>Grupp 2</a:t>
            </a:r>
            <a:endParaRPr lang="sv-SE" dirty="0">
              <a:solidFill>
                <a:schemeClr val="accent5">
                  <a:lumMod val="60000"/>
                  <a:lumOff val="40000"/>
                </a:schemeClr>
              </a:solidFill>
              <a:latin typeface="Lucida Fax" panose="02060602050505020204" pitchFamily="18" charset="0"/>
            </a:endParaRP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C6C86FB0-DBA2-4C63-09A0-8E49CB11F047}"/>
              </a:ext>
            </a:extLst>
          </p:cNvPr>
          <p:cNvSpPr txBox="1"/>
          <p:nvPr/>
        </p:nvSpPr>
        <p:spPr>
          <a:xfrm>
            <a:off x="4734676" y="5762625"/>
            <a:ext cx="27728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i="1" dirty="0">
                <a:solidFill>
                  <a:srgbClr val="00B0F0"/>
                </a:solidFill>
              </a:rPr>
              <a:t>Åke </a:t>
            </a:r>
            <a:r>
              <a:rPr lang="en-GB" sz="2400" b="1" i="1" dirty="0" err="1">
                <a:solidFill>
                  <a:srgbClr val="00B0F0"/>
                </a:solidFill>
              </a:rPr>
              <a:t>Sparringsjö</a:t>
            </a:r>
            <a:endParaRPr lang="sv-SE" sz="2400" b="1" i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55059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170B70-BE76-4384-2D2A-E11AB32E54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kniv, vapen, Närstridsvapen, Kallt vapen&#10;&#10;AI-genererat innehåll kan vara felaktigt.">
            <a:extLst>
              <a:ext uri="{FF2B5EF4-FFF2-40B4-BE49-F238E27FC236}">
                <a16:creationId xmlns:a16="http://schemas.microsoft.com/office/drawing/2014/main" id="{FF904064-943C-1FDA-237A-F7209B4E38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0813" y="232287"/>
            <a:ext cx="8524568" cy="6393426"/>
          </a:xfrm>
          <a:prstGeom prst="rect">
            <a:avLst/>
          </a:prstGeom>
        </p:spPr>
      </p:pic>
      <p:sp>
        <p:nvSpPr>
          <p:cNvPr id="4" name="Rubrik 1">
            <a:extLst>
              <a:ext uri="{FF2B5EF4-FFF2-40B4-BE49-F238E27FC236}">
                <a16:creationId xmlns:a16="http://schemas.microsoft.com/office/drawing/2014/main" id="{7B35E720-76B7-0A12-56EA-5B8204A2F7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65811" y="232755"/>
            <a:ext cx="9144000" cy="949643"/>
          </a:xfrm>
        </p:spPr>
        <p:txBody>
          <a:bodyPr>
            <a:normAutofit/>
          </a:bodyPr>
          <a:lstStyle/>
          <a:p>
            <a:r>
              <a:rPr lang="en-GB" sz="4800" b="1" i="1" dirty="0">
                <a:solidFill>
                  <a:srgbClr val="FF0000"/>
                </a:solidFill>
                <a:effectLst>
                  <a:innerShdw blurRad="114300">
                    <a:schemeClr val="accent3">
                      <a:lumMod val="40000"/>
                      <a:lumOff val="60000"/>
                    </a:schemeClr>
                  </a:innerShdw>
                </a:effectLst>
                <a:latin typeface="Algerian" panose="04020705040A02060702" pitchFamily="82" charset="0"/>
              </a:rPr>
              <a:t>Intern </a:t>
            </a:r>
            <a:r>
              <a:rPr lang="en-GB" sz="4800" b="1" i="1" dirty="0" err="1">
                <a:solidFill>
                  <a:srgbClr val="FF0000"/>
                </a:solidFill>
                <a:effectLst>
                  <a:innerShdw blurRad="114300">
                    <a:schemeClr val="accent3">
                      <a:lumMod val="40000"/>
                      <a:lumOff val="60000"/>
                    </a:schemeClr>
                  </a:innerShdw>
                </a:effectLst>
                <a:latin typeface="Algerian" panose="04020705040A02060702" pitchFamily="82" charset="0"/>
              </a:rPr>
              <a:t>knivtävling</a:t>
            </a:r>
            <a:r>
              <a:rPr lang="en-GB" sz="4800" b="1" i="1" dirty="0">
                <a:solidFill>
                  <a:srgbClr val="FF0000"/>
                </a:solidFill>
                <a:effectLst>
                  <a:innerShdw blurRad="114300">
                    <a:schemeClr val="accent3">
                      <a:lumMod val="40000"/>
                      <a:lumOff val="60000"/>
                    </a:schemeClr>
                  </a:innerShdw>
                </a:effectLst>
                <a:latin typeface="Algerian" panose="04020705040A02060702" pitchFamily="82" charset="0"/>
              </a:rPr>
              <a:t> 2025</a:t>
            </a:r>
            <a:endParaRPr lang="sv-SE" sz="4800" b="1" i="1" dirty="0">
              <a:solidFill>
                <a:srgbClr val="FF0000"/>
              </a:solidFill>
              <a:effectLst>
                <a:innerShdw blurRad="114300">
                  <a:schemeClr val="accent3">
                    <a:lumMod val="40000"/>
                    <a:lumOff val="60000"/>
                  </a:schemeClr>
                </a:innerShdw>
              </a:effectLst>
              <a:latin typeface="Algerian" panose="04020705040A02060702" pitchFamily="82" charset="0"/>
            </a:endParaRP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636CCB6A-5791-74DA-4C70-F03FC9F2A48F}"/>
              </a:ext>
            </a:extLst>
          </p:cNvPr>
          <p:cNvSpPr txBox="1"/>
          <p:nvPr/>
        </p:nvSpPr>
        <p:spPr>
          <a:xfrm>
            <a:off x="932534" y="4914507"/>
            <a:ext cx="1556558" cy="92333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Lucida Fax" panose="02060602050505020204" pitchFamily="18" charset="0"/>
              </a:rPr>
              <a:t>Traditionell</a:t>
            </a:r>
            <a:endParaRPr lang="en-GB" dirty="0">
              <a:solidFill>
                <a:schemeClr val="accent5">
                  <a:lumMod val="60000"/>
                  <a:lumOff val="40000"/>
                </a:schemeClr>
              </a:solidFill>
              <a:latin typeface="Lucida Fax" panose="02060602050505020204" pitchFamily="18" charset="0"/>
            </a:endParaRPr>
          </a:p>
          <a:p>
            <a:pPr algn="ctr"/>
            <a:r>
              <a:rPr lang="en-GB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Lucida Fax" panose="02060602050505020204" pitchFamily="18" charset="0"/>
              </a:rPr>
              <a:t>Brukskniv</a:t>
            </a:r>
            <a:endParaRPr lang="en-GB" dirty="0">
              <a:solidFill>
                <a:schemeClr val="accent5">
                  <a:lumMod val="60000"/>
                  <a:lumOff val="40000"/>
                </a:schemeClr>
              </a:solidFill>
              <a:latin typeface="Lucida Fax" panose="02060602050505020204" pitchFamily="18" charset="0"/>
            </a:endParaRPr>
          </a:p>
          <a:p>
            <a:pPr algn="ctr"/>
            <a:r>
              <a:rPr lang="en-GB" dirty="0">
                <a:solidFill>
                  <a:schemeClr val="accent5">
                    <a:lumMod val="60000"/>
                    <a:lumOff val="40000"/>
                  </a:schemeClr>
                </a:solidFill>
                <a:latin typeface="Lucida Fax" panose="02060602050505020204" pitchFamily="18" charset="0"/>
              </a:rPr>
              <a:t>Grupp 1</a:t>
            </a:r>
            <a:endParaRPr lang="sv-SE" dirty="0">
              <a:solidFill>
                <a:schemeClr val="accent5">
                  <a:lumMod val="60000"/>
                  <a:lumOff val="40000"/>
                </a:schemeClr>
              </a:solidFill>
              <a:latin typeface="Lucida Fax" panose="02060602050505020204" pitchFamily="18" charset="0"/>
            </a:endParaRP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EA94AF51-32A2-3487-F7B2-153D7531A3EC}"/>
              </a:ext>
            </a:extLst>
          </p:cNvPr>
          <p:cNvSpPr txBox="1"/>
          <p:nvPr/>
        </p:nvSpPr>
        <p:spPr>
          <a:xfrm>
            <a:off x="4709592" y="5526651"/>
            <a:ext cx="27728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i="1" dirty="0">
                <a:solidFill>
                  <a:srgbClr val="00B0F0"/>
                </a:solidFill>
              </a:rPr>
              <a:t>Jan-Åke Hedström</a:t>
            </a:r>
            <a:endParaRPr lang="sv-SE" sz="2400" b="1" i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32836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7C2036-56C5-CFA0-EFA0-390F406CD0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kniv, vapen, Kallt vapen, Närstridsvapen&#10;&#10;AI-genererat innehåll kan vara felaktigt.">
            <a:extLst>
              <a:ext uri="{FF2B5EF4-FFF2-40B4-BE49-F238E27FC236}">
                <a16:creationId xmlns:a16="http://schemas.microsoft.com/office/drawing/2014/main" id="{600E8FE4-2969-D72C-515E-2933412FDE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9975" y="261783"/>
            <a:ext cx="8445910" cy="6334433"/>
          </a:xfrm>
          <a:prstGeom prst="rect">
            <a:avLst/>
          </a:prstGeom>
        </p:spPr>
      </p:pic>
      <p:sp>
        <p:nvSpPr>
          <p:cNvPr id="4" name="Rubrik 1">
            <a:extLst>
              <a:ext uri="{FF2B5EF4-FFF2-40B4-BE49-F238E27FC236}">
                <a16:creationId xmlns:a16="http://schemas.microsoft.com/office/drawing/2014/main" id="{2D5830B1-CDE8-E210-7F42-5623823600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65811" y="232755"/>
            <a:ext cx="9144000" cy="949643"/>
          </a:xfrm>
        </p:spPr>
        <p:txBody>
          <a:bodyPr>
            <a:normAutofit/>
          </a:bodyPr>
          <a:lstStyle/>
          <a:p>
            <a:r>
              <a:rPr lang="en-GB" sz="4800" b="1" i="1" dirty="0">
                <a:solidFill>
                  <a:srgbClr val="FF0000"/>
                </a:solidFill>
                <a:effectLst>
                  <a:innerShdw blurRad="114300">
                    <a:schemeClr val="accent3">
                      <a:lumMod val="40000"/>
                      <a:lumOff val="60000"/>
                    </a:schemeClr>
                  </a:innerShdw>
                </a:effectLst>
                <a:latin typeface="Algerian" panose="04020705040A02060702" pitchFamily="82" charset="0"/>
              </a:rPr>
              <a:t>Intern </a:t>
            </a:r>
            <a:r>
              <a:rPr lang="en-GB" sz="4800" b="1" i="1" dirty="0" err="1">
                <a:solidFill>
                  <a:srgbClr val="FF0000"/>
                </a:solidFill>
                <a:effectLst>
                  <a:innerShdw blurRad="114300">
                    <a:schemeClr val="accent3">
                      <a:lumMod val="40000"/>
                      <a:lumOff val="60000"/>
                    </a:schemeClr>
                  </a:innerShdw>
                </a:effectLst>
                <a:latin typeface="Algerian" panose="04020705040A02060702" pitchFamily="82" charset="0"/>
              </a:rPr>
              <a:t>knivtävling</a:t>
            </a:r>
            <a:r>
              <a:rPr lang="en-GB" sz="4800" b="1" i="1" dirty="0">
                <a:solidFill>
                  <a:srgbClr val="FF0000"/>
                </a:solidFill>
                <a:effectLst>
                  <a:innerShdw blurRad="114300">
                    <a:schemeClr val="accent3">
                      <a:lumMod val="40000"/>
                      <a:lumOff val="60000"/>
                    </a:schemeClr>
                  </a:innerShdw>
                </a:effectLst>
                <a:latin typeface="Algerian" panose="04020705040A02060702" pitchFamily="82" charset="0"/>
              </a:rPr>
              <a:t> 2025</a:t>
            </a:r>
            <a:endParaRPr lang="sv-SE" sz="4800" b="1" i="1" dirty="0">
              <a:solidFill>
                <a:srgbClr val="FF0000"/>
              </a:solidFill>
              <a:effectLst>
                <a:innerShdw blurRad="114300">
                  <a:schemeClr val="accent3">
                    <a:lumMod val="40000"/>
                    <a:lumOff val="60000"/>
                  </a:schemeClr>
                </a:innerShdw>
              </a:effectLst>
              <a:latin typeface="Algerian" panose="04020705040A02060702" pitchFamily="82" charset="0"/>
            </a:endParaRP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9ADB2306-FD29-FC0E-E4DB-D83B362AD2EB}"/>
              </a:ext>
            </a:extLst>
          </p:cNvPr>
          <p:cNvSpPr txBox="1"/>
          <p:nvPr/>
        </p:nvSpPr>
        <p:spPr>
          <a:xfrm>
            <a:off x="834614" y="4845681"/>
            <a:ext cx="1556558" cy="92333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Lucida Fax" panose="02060602050505020204" pitchFamily="18" charset="0"/>
              </a:rPr>
              <a:t>Traditionell</a:t>
            </a:r>
            <a:endParaRPr lang="en-GB" dirty="0">
              <a:solidFill>
                <a:schemeClr val="accent5">
                  <a:lumMod val="60000"/>
                  <a:lumOff val="40000"/>
                </a:schemeClr>
              </a:solidFill>
              <a:latin typeface="Lucida Fax" panose="02060602050505020204" pitchFamily="18" charset="0"/>
            </a:endParaRPr>
          </a:p>
          <a:p>
            <a:pPr algn="ctr"/>
            <a:r>
              <a:rPr lang="en-GB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Lucida Fax" panose="02060602050505020204" pitchFamily="18" charset="0"/>
              </a:rPr>
              <a:t>Brukskniv</a:t>
            </a:r>
            <a:endParaRPr lang="en-GB" dirty="0">
              <a:solidFill>
                <a:schemeClr val="accent5">
                  <a:lumMod val="60000"/>
                  <a:lumOff val="40000"/>
                </a:schemeClr>
              </a:solidFill>
              <a:latin typeface="Lucida Fax" panose="02060602050505020204" pitchFamily="18" charset="0"/>
            </a:endParaRPr>
          </a:p>
          <a:p>
            <a:pPr algn="ctr"/>
            <a:r>
              <a:rPr lang="en-GB" dirty="0">
                <a:solidFill>
                  <a:schemeClr val="accent5">
                    <a:lumMod val="60000"/>
                    <a:lumOff val="40000"/>
                  </a:schemeClr>
                </a:solidFill>
                <a:latin typeface="Lucida Fax" panose="02060602050505020204" pitchFamily="18" charset="0"/>
              </a:rPr>
              <a:t>Grupp 1</a:t>
            </a:r>
            <a:endParaRPr lang="sv-SE" dirty="0">
              <a:solidFill>
                <a:schemeClr val="accent5">
                  <a:lumMod val="60000"/>
                  <a:lumOff val="40000"/>
                </a:schemeClr>
              </a:solidFill>
              <a:latin typeface="Lucida Fax" panose="02060602050505020204" pitchFamily="18" charset="0"/>
            </a:endParaRP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9EAF3C75-CB6C-8AD7-7EBA-BB7D0F7CBAA5}"/>
              </a:ext>
            </a:extLst>
          </p:cNvPr>
          <p:cNvSpPr txBox="1"/>
          <p:nvPr/>
        </p:nvSpPr>
        <p:spPr>
          <a:xfrm>
            <a:off x="4734676" y="5762625"/>
            <a:ext cx="27728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i="1" dirty="0">
                <a:solidFill>
                  <a:srgbClr val="00B0F0"/>
                </a:solidFill>
              </a:rPr>
              <a:t>Leif Edberg</a:t>
            </a:r>
            <a:endParaRPr lang="sv-SE" sz="2400" b="1" i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2185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6DD9A8-F30F-2226-B0F4-DECE0D7800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vapen, kniv, Närstridsvapen, Kallt vapen&#10;&#10;AI-genererat innehåll kan vara felaktigt.">
            <a:extLst>
              <a:ext uri="{FF2B5EF4-FFF2-40B4-BE49-F238E27FC236}">
                <a16:creationId xmlns:a16="http://schemas.microsoft.com/office/drawing/2014/main" id="{1FD93250-A1D2-727D-C0D5-75694DAF25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8464" y="243348"/>
            <a:ext cx="8495071" cy="6371303"/>
          </a:xfrm>
          <a:prstGeom prst="rect">
            <a:avLst/>
          </a:prstGeom>
        </p:spPr>
      </p:pic>
      <p:sp>
        <p:nvSpPr>
          <p:cNvPr id="4" name="Rubrik 1">
            <a:extLst>
              <a:ext uri="{FF2B5EF4-FFF2-40B4-BE49-F238E27FC236}">
                <a16:creationId xmlns:a16="http://schemas.microsoft.com/office/drawing/2014/main" id="{11839467-329E-2015-F41D-3A086D311B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65811" y="232755"/>
            <a:ext cx="9144000" cy="949643"/>
          </a:xfrm>
        </p:spPr>
        <p:txBody>
          <a:bodyPr>
            <a:normAutofit/>
          </a:bodyPr>
          <a:lstStyle/>
          <a:p>
            <a:r>
              <a:rPr lang="en-GB" sz="4800" b="1" i="1" dirty="0">
                <a:solidFill>
                  <a:srgbClr val="FF0000"/>
                </a:solidFill>
                <a:effectLst>
                  <a:innerShdw blurRad="114300">
                    <a:schemeClr val="accent3">
                      <a:lumMod val="40000"/>
                      <a:lumOff val="60000"/>
                    </a:schemeClr>
                  </a:innerShdw>
                </a:effectLst>
                <a:latin typeface="Algerian" panose="04020705040A02060702" pitchFamily="82" charset="0"/>
              </a:rPr>
              <a:t>Intern </a:t>
            </a:r>
            <a:r>
              <a:rPr lang="en-GB" sz="4800" b="1" i="1" dirty="0" err="1">
                <a:solidFill>
                  <a:srgbClr val="FF0000"/>
                </a:solidFill>
                <a:effectLst>
                  <a:innerShdw blurRad="114300">
                    <a:schemeClr val="accent3">
                      <a:lumMod val="40000"/>
                      <a:lumOff val="60000"/>
                    </a:schemeClr>
                  </a:innerShdw>
                </a:effectLst>
                <a:latin typeface="Algerian" panose="04020705040A02060702" pitchFamily="82" charset="0"/>
              </a:rPr>
              <a:t>knivtävling</a:t>
            </a:r>
            <a:r>
              <a:rPr lang="en-GB" sz="4800" b="1" i="1" dirty="0">
                <a:solidFill>
                  <a:srgbClr val="FF0000"/>
                </a:solidFill>
                <a:effectLst>
                  <a:innerShdw blurRad="114300">
                    <a:schemeClr val="accent3">
                      <a:lumMod val="40000"/>
                      <a:lumOff val="60000"/>
                    </a:schemeClr>
                  </a:innerShdw>
                </a:effectLst>
                <a:latin typeface="Algerian" panose="04020705040A02060702" pitchFamily="82" charset="0"/>
              </a:rPr>
              <a:t> 2025</a:t>
            </a:r>
            <a:endParaRPr lang="sv-SE" sz="4800" b="1" i="1" dirty="0">
              <a:solidFill>
                <a:srgbClr val="FF0000"/>
              </a:solidFill>
              <a:effectLst>
                <a:innerShdw blurRad="114300">
                  <a:schemeClr val="accent3">
                    <a:lumMod val="40000"/>
                    <a:lumOff val="60000"/>
                  </a:schemeClr>
                </a:innerShdw>
              </a:effectLst>
              <a:latin typeface="Algerian" panose="04020705040A02060702" pitchFamily="82" charset="0"/>
            </a:endParaRP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D4A4BDEB-1D9A-EE7D-92C7-AA72DAF7930E}"/>
              </a:ext>
            </a:extLst>
          </p:cNvPr>
          <p:cNvSpPr txBox="1"/>
          <p:nvPr/>
        </p:nvSpPr>
        <p:spPr>
          <a:xfrm>
            <a:off x="1070185" y="4983333"/>
            <a:ext cx="1556558" cy="92333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Lucida Fax" panose="02060602050505020204" pitchFamily="18" charset="0"/>
              </a:rPr>
              <a:t>Utvecklad</a:t>
            </a:r>
            <a:endParaRPr lang="en-GB" dirty="0">
              <a:solidFill>
                <a:schemeClr val="accent5">
                  <a:lumMod val="60000"/>
                  <a:lumOff val="40000"/>
                </a:schemeClr>
              </a:solidFill>
              <a:latin typeface="Lucida Fax" panose="02060602050505020204" pitchFamily="18" charset="0"/>
            </a:endParaRPr>
          </a:p>
          <a:p>
            <a:pPr algn="ctr"/>
            <a:r>
              <a:rPr lang="en-GB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Lucida Fax" panose="02060602050505020204" pitchFamily="18" charset="0"/>
              </a:rPr>
              <a:t>Brukskniv</a:t>
            </a:r>
            <a:endParaRPr lang="en-GB" dirty="0">
              <a:solidFill>
                <a:schemeClr val="accent5">
                  <a:lumMod val="60000"/>
                  <a:lumOff val="40000"/>
                </a:schemeClr>
              </a:solidFill>
              <a:latin typeface="Lucida Fax" panose="02060602050505020204" pitchFamily="18" charset="0"/>
            </a:endParaRPr>
          </a:p>
          <a:p>
            <a:pPr algn="ctr"/>
            <a:r>
              <a:rPr lang="en-GB" dirty="0">
                <a:solidFill>
                  <a:schemeClr val="accent5">
                    <a:lumMod val="60000"/>
                    <a:lumOff val="40000"/>
                  </a:schemeClr>
                </a:solidFill>
                <a:latin typeface="Lucida Fax" panose="02060602050505020204" pitchFamily="18" charset="0"/>
              </a:rPr>
              <a:t>Grupp 1</a:t>
            </a:r>
            <a:endParaRPr lang="sv-SE" dirty="0">
              <a:solidFill>
                <a:schemeClr val="accent5">
                  <a:lumMod val="60000"/>
                  <a:lumOff val="40000"/>
                </a:schemeClr>
              </a:solidFill>
              <a:latin typeface="Lucida Fax" panose="02060602050505020204" pitchFamily="18" charset="0"/>
            </a:endParaRP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EBE2ACDC-24AB-4120-C895-AE3951DE0FDB}"/>
              </a:ext>
            </a:extLst>
          </p:cNvPr>
          <p:cNvSpPr txBox="1"/>
          <p:nvPr/>
        </p:nvSpPr>
        <p:spPr>
          <a:xfrm>
            <a:off x="4709591" y="5565980"/>
            <a:ext cx="27728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i="1" dirty="0">
                <a:solidFill>
                  <a:srgbClr val="00B0F0"/>
                </a:solidFill>
              </a:rPr>
              <a:t>Tore Olsson</a:t>
            </a:r>
            <a:endParaRPr lang="sv-SE" sz="2400" b="1" i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55198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639DC6-9AD5-B77F-1BFE-223460FA7E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vapen, kniv, Kallt vapen, Närstridsvapen&#10;&#10;AI-genererat innehåll kan vara felaktigt.">
            <a:extLst>
              <a:ext uri="{FF2B5EF4-FFF2-40B4-BE49-F238E27FC236}">
                <a16:creationId xmlns:a16="http://schemas.microsoft.com/office/drawing/2014/main" id="{FE048226-5E46-5BBC-475F-B98678D5BE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818969" y="306029"/>
            <a:ext cx="8327922" cy="6245942"/>
          </a:xfrm>
          <a:prstGeom prst="rect">
            <a:avLst/>
          </a:prstGeom>
        </p:spPr>
      </p:pic>
      <p:sp>
        <p:nvSpPr>
          <p:cNvPr id="4" name="Rubrik 1">
            <a:extLst>
              <a:ext uri="{FF2B5EF4-FFF2-40B4-BE49-F238E27FC236}">
                <a16:creationId xmlns:a16="http://schemas.microsoft.com/office/drawing/2014/main" id="{84998681-2219-F41A-86BB-4A4722C3EA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65811" y="232755"/>
            <a:ext cx="9144000" cy="949643"/>
          </a:xfrm>
        </p:spPr>
        <p:txBody>
          <a:bodyPr>
            <a:normAutofit/>
          </a:bodyPr>
          <a:lstStyle/>
          <a:p>
            <a:r>
              <a:rPr lang="en-GB" sz="4800" b="1" i="1" dirty="0">
                <a:solidFill>
                  <a:srgbClr val="FF0000"/>
                </a:solidFill>
                <a:effectLst>
                  <a:innerShdw blurRad="114300">
                    <a:schemeClr val="accent3">
                      <a:lumMod val="40000"/>
                      <a:lumOff val="60000"/>
                    </a:schemeClr>
                  </a:innerShdw>
                </a:effectLst>
                <a:latin typeface="Algerian" panose="04020705040A02060702" pitchFamily="82" charset="0"/>
              </a:rPr>
              <a:t>Intern </a:t>
            </a:r>
            <a:r>
              <a:rPr lang="en-GB" sz="4800" b="1" i="1" dirty="0" err="1">
                <a:solidFill>
                  <a:srgbClr val="FF0000"/>
                </a:solidFill>
                <a:effectLst>
                  <a:innerShdw blurRad="114300">
                    <a:schemeClr val="accent3">
                      <a:lumMod val="40000"/>
                      <a:lumOff val="60000"/>
                    </a:schemeClr>
                  </a:innerShdw>
                </a:effectLst>
                <a:latin typeface="Algerian" panose="04020705040A02060702" pitchFamily="82" charset="0"/>
              </a:rPr>
              <a:t>knivtävling</a:t>
            </a:r>
            <a:r>
              <a:rPr lang="en-GB" sz="4800" b="1" i="1" dirty="0">
                <a:solidFill>
                  <a:srgbClr val="FF0000"/>
                </a:solidFill>
                <a:effectLst>
                  <a:innerShdw blurRad="114300">
                    <a:schemeClr val="accent3">
                      <a:lumMod val="40000"/>
                      <a:lumOff val="60000"/>
                    </a:schemeClr>
                  </a:innerShdw>
                </a:effectLst>
                <a:latin typeface="Algerian" panose="04020705040A02060702" pitchFamily="82" charset="0"/>
              </a:rPr>
              <a:t> 2025</a:t>
            </a:r>
            <a:endParaRPr lang="sv-SE" sz="4800" b="1" i="1" dirty="0">
              <a:solidFill>
                <a:srgbClr val="FF0000"/>
              </a:solidFill>
              <a:effectLst>
                <a:innerShdw blurRad="114300">
                  <a:schemeClr val="accent3">
                    <a:lumMod val="40000"/>
                    <a:lumOff val="60000"/>
                  </a:schemeClr>
                </a:innerShdw>
              </a:effectLst>
              <a:latin typeface="Algerian" panose="04020705040A02060702" pitchFamily="82" charset="0"/>
            </a:endParaRP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D2D89E8F-D412-F710-FEE8-1D3D93168ADF}"/>
              </a:ext>
            </a:extLst>
          </p:cNvPr>
          <p:cNvSpPr txBox="1"/>
          <p:nvPr/>
        </p:nvSpPr>
        <p:spPr>
          <a:xfrm>
            <a:off x="577770" y="4639204"/>
            <a:ext cx="1556558" cy="92333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Lucida Fax" panose="02060602050505020204" pitchFamily="18" charset="0"/>
              </a:rPr>
              <a:t>Traditionell</a:t>
            </a:r>
            <a:endParaRPr lang="en-GB" dirty="0">
              <a:solidFill>
                <a:schemeClr val="accent5">
                  <a:lumMod val="60000"/>
                  <a:lumOff val="40000"/>
                </a:schemeClr>
              </a:solidFill>
              <a:latin typeface="Lucida Fax" panose="02060602050505020204" pitchFamily="18" charset="0"/>
            </a:endParaRPr>
          </a:p>
          <a:p>
            <a:pPr algn="ctr"/>
            <a:r>
              <a:rPr lang="en-GB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Lucida Fax" panose="02060602050505020204" pitchFamily="18" charset="0"/>
              </a:rPr>
              <a:t>Brukskniv</a:t>
            </a:r>
            <a:r>
              <a:rPr lang="en-GB" dirty="0">
                <a:solidFill>
                  <a:schemeClr val="accent5">
                    <a:lumMod val="60000"/>
                    <a:lumOff val="40000"/>
                  </a:schemeClr>
                </a:solidFill>
                <a:latin typeface="Lucida Fax" panose="02060602050505020204" pitchFamily="18" charset="0"/>
              </a:rPr>
              <a:t> Grupp 2</a:t>
            </a:r>
            <a:endParaRPr lang="sv-SE" dirty="0">
              <a:solidFill>
                <a:schemeClr val="accent5">
                  <a:lumMod val="60000"/>
                  <a:lumOff val="40000"/>
                </a:schemeClr>
              </a:solidFill>
              <a:latin typeface="Lucida Fax" panose="02060602050505020204" pitchFamily="18" charset="0"/>
            </a:endParaRP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5B5965A2-19BB-6D9D-DA81-B76ADB965233}"/>
              </a:ext>
            </a:extLst>
          </p:cNvPr>
          <p:cNvSpPr txBox="1"/>
          <p:nvPr/>
        </p:nvSpPr>
        <p:spPr>
          <a:xfrm>
            <a:off x="4709592" y="5959270"/>
            <a:ext cx="27728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i="1" dirty="0">
                <a:solidFill>
                  <a:srgbClr val="00B0F0"/>
                </a:solidFill>
              </a:rPr>
              <a:t>Hans Svensson</a:t>
            </a:r>
            <a:endParaRPr lang="sv-SE" sz="2400" b="1" i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56114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FEA944-FDBD-2203-026A-47327FC0DA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vapen, kniv, Kallt vapen, Närstridsvapen&#10;&#10;AI-genererat innehåll kan vara felaktigt.">
            <a:extLst>
              <a:ext uri="{FF2B5EF4-FFF2-40B4-BE49-F238E27FC236}">
                <a16:creationId xmlns:a16="http://schemas.microsoft.com/office/drawing/2014/main" id="{C1B24DD9-6351-F179-4D78-26F1A9EC9A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1652" y="235974"/>
            <a:ext cx="8514735" cy="6386051"/>
          </a:xfrm>
          <a:prstGeom prst="rect">
            <a:avLst/>
          </a:prstGeom>
        </p:spPr>
      </p:pic>
      <p:sp>
        <p:nvSpPr>
          <p:cNvPr id="4" name="Rubrik 1">
            <a:extLst>
              <a:ext uri="{FF2B5EF4-FFF2-40B4-BE49-F238E27FC236}">
                <a16:creationId xmlns:a16="http://schemas.microsoft.com/office/drawing/2014/main" id="{1D7AE0F6-FBA3-9704-A898-3FD0F771B6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65811" y="232755"/>
            <a:ext cx="9144000" cy="949643"/>
          </a:xfrm>
        </p:spPr>
        <p:txBody>
          <a:bodyPr>
            <a:normAutofit/>
          </a:bodyPr>
          <a:lstStyle/>
          <a:p>
            <a:r>
              <a:rPr lang="en-GB" sz="4800" b="1" i="1" dirty="0">
                <a:solidFill>
                  <a:srgbClr val="FF0000"/>
                </a:solidFill>
                <a:effectLst>
                  <a:innerShdw blurRad="114300">
                    <a:schemeClr val="accent3">
                      <a:lumMod val="40000"/>
                      <a:lumOff val="60000"/>
                    </a:schemeClr>
                  </a:innerShdw>
                </a:effectLst>
                <a:latin typeface="Algerian" panose="04020705040A02060702" pitchFamily="82" charset="0"/>
              </a:rPr>
              <a:t>Intern </a:t>
            </a:r>
            <a:r>
              <a:rPr lang="en-GB" sz="4800" b="1" i="1" dirty="0" err="1">
                <a:solidFill>
                  <a:srgbClr val="FF0000"/>
                </a:solidFill>
                <a:effectLst>
                  <a:innerShdw blurRad="114300">
                    <a:schemeClr val="accent3">
                      <a:lumMod val="40000"/>
                      <a:lumOff val="60000"/>
                    </a:schemeClr>
                  </a:innerShdw>
                </a:effectLst>
                <a:latin typeface="Algerian" panose="04020705040A02060702" pitchFamily="82" charset="0"/>
              </a:rPr>
              <a:t>knivtävling</a:t>
            </a:r>
            <a:r>
              <a:rPr lang="en-GB" sz="4800" b="1" i="1" dirty="0">
                <a:solidFill>
                  <a:srgbClr val="FF0000"/>
                </a:solidFill>
                <a:effectLst>
                  <a:innerShdw blurRad="114300">
                    <a:schemeClr val="accent3">
                      <a:lumMod val="40000"/>
                      <a:lumOff val="60000"/>
                    </a:schemeClr>
                  </a:innerShdw>
                </a:effectLst>
                <a:latin typeface="Algerian" panose="04020705040A02060702" pitchFamily="82" charset="0"/>
              </a:rPr>
              <a:t> 2025</a:t>
            </a:r>
            <a:endParaRPr lang="sv-SE" sz="4800" b="1" i="1" dirty="0">
              <a:solidFill>
                <a:srgbClr val="FF0000"/>
              </a:solidFill>
              <a:effectLst>
                <a:innerShdw blurRad="114300">
                  <a:schemeClr val="accent3">
                    <a:lumMod val="40000"/>
                    <a:lumOff val="60000"/>
                  </a:schemeClr>
                </a:innerShdw>
              </a:effectLst>
              <a:latin typeface="Algerian" panose="04020705040A02060702" pitchFamily="82" charset="0"/>
            </a:endParaRP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9238B6C6-2370-D932-23A2-96277398DA1F}"/>
              </a:ext>
            </a:extLst>
          </p:cNvPr>
          <p:cNvSpPr txBox="1"/>
          <p:nvPr/>
        </p:nvSpPr>
        <p:spPr>
          <a:xfrm>
            <a:off x="883373" y="4845680"/>
            <a:ext cx="1556558" cy="92333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Lucida Fax" panose="02060602050505020204" pitchFamily="18" charset="0"/>
              </a:rPr>
              <a:t>Utvecklad</a:t>
            </a:r>
            <a:endParaRPr lang="en-GB" dirty="0">
              <a:solidFill>
                <a:schemeClr val="accent5">
                  <a:lumMod val="60000"/>
                  <a:lumOff val="40000"/>
                </a:schemeClr>
              </a:solidFill>
              <a:latin typeface="Lucida Fax" panose="02060602050505020204" pitchFamily="18" charset="0"/>
            </a:endParaRPr>
          </a:p>
          <a:p>
            <a:pPr algn="ctr"/>
            <a:r>
              <a:rPr lang="en-GB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Lucida Fax" panose="02060602050505020204" pitchFamily="18" charset="0"/>
              </a:rPr>
              <a:t>Brukskniv</a:t>
            </a:r>
            <a:endParaRPr lang="en-GB" dirty="0">
              <a:solidFill>
                <a:schemeClr val="accent5">
                  <a:lumMod val="60000"/>
                  <a:lumOff val="40000"/>
                </a:schemeClr>
              </a:solidFill>
              <a:latin typeface="Lucida Fax" panose="02060602050505020204" pitchFamily="18" charset="0"/>
            </a:endParaRPr>
          </a:p>
          <a:p>
            <a:pPr algn="ctr"/>
            <a:r>
              <a:rPr lang="en-GB" dirty="0">
                <a:solidFill>
                  <a:schemeClr val="accent5">
                    <a:lumMod val="60000"/>
                    <a:lumOff val="40000"/>
                  </a:schemeClr>
                </a:solidFill>
                <a:latin typeface="Lucida Fax" panose="02060602050505020204" pitchFamily="18" charset="0"/>
              </a:rPr>
              <a:t>Grupp 2</a:t>
            </a:r>
            <a:endParaRPr lang="sv-SE" dirty="0">
              <a:solidFill>
                <a:schemeClr val="accent5">
                  <a:lumMod val="60000"/>
                  <a:lumOff val="40000"/>
                </a:schemeClr>
              </a:solidFill>
              <a:latin typeface="Lucida Fax" panose="02060602050505020204" pitchFamily="18" charset="0"/>
            </a:endParaRP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ABB0FFDF-4ED3-1B6A-07A0-575A0A262664}"/>
              </a:ext>
            </a:extLst>
          </p:cNvPr>
          <p:cNvSpPr txBox="1"/>
          <p:nvPr/>
        </p:nvSpPr>
        <p:spPr>
          <a:xfrm>
            <a:off x="4734676" y="5762625"/>
            <a:ext cx="27728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i="1" dirty="0">
                <a:solidFill>
                  <a:srgbClr val="00B0F0"/>
                </a:solidFill>
              </a:rPr>
              <a:t>Hans Svensson</a:t>
            </a:r>
            <a:endParaRPr lang="sv-SE" sz="2400" b="1" i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4004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43CA7E-DD3E-85F8-869B-FC807C41E1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vapen, kniv, Kallt vapen, Närstridsvapen&#10;&#10;AI-genererat innehåll kan vara felaktigt.">
            <a:extLst>
              <a:ext uri="{FF2B5EF4-FFF2-40B4-BE49-F238E27FC236}">
                <a16:creationId xmlns:a16="http://schemas.microsoft.com/office/drawing/2014/main" id="{3CB693D0-75F7-D1F9-9874-2A915AD003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3380" y="247035"/>
            <a:ext cx="8485239" cy="6363930"/>
          </a:xfrm>
          <a:prstGeom prst="rect">
            <a:avLst/>
          </a:prstGeom>
        </p:spPr>
      </p:pic>
      <p:sp>
        <p:nvSpPr>
          <p:cNvPr id="4" name="Rubrik 1">
            <a:extLst>
              <a:ext uri="{FF2B5EF4-FFF2-40B4-BE49-F238E27FC236}">
                <a16:creationId xmlns:a16="http://schemas.microsoft.com/office/drawing/2014/main" id="{8F645D24-052A-EC19-EEC6-A0E29B6EF2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65811" y="232755"/>
            <a:ext cx="9144000" cy="949643"/>
          </a:xfrm>
        </p:spPr>
        <p:txBody>
          <a:bodyPr>
            <a:normAutofit/>
          </a:bodyPr>
          <a:lstStyle/>
          <a:p>
            <a:r>
              <a:rPr lang="en-GB" sz="4800" b="1" i="1" dirty="0">
                <a:solidFill>
                  <a:srgbClr val="FF0000"/>
                </a:solidFill>
                <a:effectLst>
                  <a:innerShdw blurRad="114300">
                    <a:schemeClr val="accent3">
                      <a:lumMod val="40000"/>
                      <a:lumOff val="60000"/>
                    </a:schemeClr>
                  </a:innerShdw>
                </a:effectLst>
                <a:latin typeface="Algerian" panose="04020705040A02060702" pitchFamily="82" charset="0"/>
              </a:rPr>
              <a:t>Intern </a:t>
            </a:r>
            <a:r>
              <a:rPr lang="en-GB" sz="4800" b="1" i="1" dirty="0" err="1">
                <a:solidFill>
                  <a:srgbClr val="FF0000"/>
                </a:solidFill>
                <a:effectLst>
                  <a:innerShdw blurRad="114300">
                    <a:schemeClr val="accent3">
                      <a:lumMod val="40000"/>
                      <a:lumOff val="60000"/>
                    </a:schemeClr>
                  </a:innerShdw>
                </a:effectLst>
                <a:latin typeface="Algerian" panose="04020705040A02060702" pitchFamily="82" charset="0"/>
              </a:rPr>
              <a:t>knivtävling</a:t>
            </a:r>
            <a:r>
              <a:rPr lang="en-GB" sz="4800" b="1" i="1" dirty="0">
                <a:solidFill>
                  <a:srgbClr val="FF0000"/>
                </a:solidFill>
                <a:effectLst>
                  <a:innerShdw blurRad="114300">
                    <a:schemeClr val="accent3">
                      <a:lumMod val="40000"/>
                      <a:lumOff val="60000"/>
                    </a:schemeClr>
                  </a:innerShdw>
                </a:effectLst>
                <a:latin typeface="Algerian" panose="04020705040A02060702" pitchFamily="82" charset="0"/>
              </a:rPr>
              <a:t> 2025</a:t>
            </a:r>
            <a:endParaRPr lang="sv-SE" sz="4800" b="1" i="1" dirty="0">
              <a:solidFill>
                <a:srgbClr val="FF0000"/>
              </a:solidFill>
              <a:effectLst>
                <a:innerShdw blurRad="114300">
                  <a:schemeClr val="accent3">
                    <a:lumMod val="40000"/>
                    <a:lumOff val="60000"/>
                  </a:schemeClr>
                </a:innerShdw>
              </a:effectLst>
              <a:latin typeface="Algerian" panose="04020705040A02060702" pitchFamily="82" charset="0"/>
            </a:endParaRP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43FC7855-5D55-7C48-B312-F4F33EEE679D}"/>
              </a:ext>
            </a:extLst>
          </p:cNvPr>
          <p:cNvSpPr txBox="1"/>
          <p:nvPr/>
        </p:nvSpPr>
        <p:spPr>
          <a:xfrm>
            <a:off x="881317" y="5012829"/>
            <a:ext cx="1556558" cy="92333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Lucida Fax" panose="02060602050505020204" pitchFamily="18" charset="0"/>
              </a:rPr>
              <a:t>Utvecklad</a:t>
            </a:r>
            <a:endParaRPr lang="en-GB" dirty="0">
              <a:solidFill>
                <a:schemeClr val="accent5">
                  <a:lumMod val="60000"/>
                  <a:lumOff val="40000"/>
                </a:schemeClr>
              </a:solidFill>
              <a:latin typeface="Lucida Fax" panose="02060602050505020204" pitchFamily="18" charset="0"/>
            </a:endParaRPr>
          </a:p>
          <a:p>
            <a:pPr algn="ctr"/>
            <a:r>
              <a:rPr lang="en-GB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Lucida Fax" panose="02060602050505020204" pitchFamily="18" charset="0"/>
              </a:rPr>
              <a:t>Brukskniv</a:t>
            </a:r>
            <a:endParaRPr lang="en-GB" dirty="0">
              <a:solidFill>
                <a:schemeClr val="accent5">
                  <a:lumMod val="60000"/>
                  <a:lumOff val="40000"/>
                </a:schemeClr>
              </a:solidFill>
              <a:latin typeface="Lucida Fax" panose="02060602050505020204" pitchFamily="18" charset="0"/>
            </a:endParaRPr>
          </a:p>
          <a:p>
            <a:pPr algn="ctr"/>
            <a:r>
              <a:rPr lang="en-GB" dirty="0">
                <a:solidFill>
                  <a:schemeClr val="accent5">
                    <a:lumMod val="60000"/>
                    <a:lumOff val="40000"/>
                  </a:schemeClr>
                </a:solidFill>
                <a:latin typeface="Lucida Fax" panose="02060602050505020204" pitchFamily="18" charset="0"/>
              </a:rPr>
              <a:t>Grupp 2</a:t>
            </a:r>
            <a:endParaRPr lang="sv-SE" dirty="0">
              <a:solidFill>
                <a:schemeClr val="accent5">
                  <a:lumMod val="60000"/>
                  <a:lumOff val="40000"/>
                </a:schemeClr>
              </a:solidFill>
              <a:latin typeface="Lucida Fax" panose="02060602050505020204" pitchFamily="18" charset="0"/>
            </a:endParaRP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5B307043-5B04-DAC3-23A6-169204998D34}"/>
              </a:ext>
            </a:extLst>
          </p:cNvPr>
          <p:cNvSpPr txBox="1"/>
          <p:nvPr/>
        </p:nvSpPr>
        <p:spPr>
          <a:xfrm>
            <a:off x="4734676" y="5762625"/>
            <a:ext cx="27728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i="1" dirty="0">
                <a:solidFill>
                  <a:srgbClr val="00B0F0"/>
                </a:solidFill>
              </a:rPr>
              <a:t>Hans Svensson</a:t>
            </a:r>
            <a:endParaRPr lang="sv-SE" sz="2400" b="1" i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7606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CF70B0-1BC3-C47D-7B2C-51662BD38E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kniv, vapen, verktyg, Närstridsvapen&#10;&#10;AI-genererat innehåll kan vara felaktigt.">
            <a:extLst>
              <a:ext uri="{FF2B5EF4-FFF2-40B4-BE49-F238E27FC236}">
                <a16:creationId xmlns:a16="http://schemas.microsoft.com/office/drawing/2014/main" id="{8C310B2A-64D6-3463-2E8E-CA76EF4174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3884" y="224913"/>
            <a:ext cx="8544232" cy="6408174"/>
          </a:xfrm>
          <a:prstGeom prst="rect">
            <a:avLst/>
          </a:prstGeom>
        </p:spPr>
      </p:pic>
      <p:sp>
        <p:nvSpPr>
          <p:cNvPr id="4" name="Rubrik 1">
            <a:extLst>
              <a:ext uri="{FF2B5EF4-FFF2-40B4-BE49-F238E27FC236}">
                <a16:creationId xmlns:a16="http://schemas.microsoft.com/office/drawing/2014/main" id="{84210FB9-DB36-0000-4E5D-A78EC36962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65811" y="232755"/>
            <a:ext cx="9144000" cy="949643"/>
          </a:xfrm>
        </p:spPr>
        <p:txBody>
          <a:bodyPr>
            <a:normAutofit/>
          </a:bodyPr>
          <a:lstStyle/>
          <a:p>
            <a:r>
              <a:rPr lang="en-GB" sz="4800" b="1" i="1" dirty="0">
                <a:solidFill>
                  <a:srgbClr val="FF0000"/>
                </a:solidFill>
                <a:effectLst>
                  <a:innerShdw blurRad="114300">
                    <a:schemeClr val="accent3">
                      <a:lumMod val="40000"/>
                      <a:lumOff val="60000"/>
                    </a:schemeClr>
                  </a:innerShdw>
                </a:effectLst>
                <a:latin typeface="Algerian" panose="04020705040A02060702" pitchFamily="82" charset="0"/>
              </a:rPr>
              <a:t>Intern </a:t>
            </a:r>
            <a:r>
              <a:rPr lang="en-GB" sz="4800" b="1" i="1" dirty="0" err="1">
                <a:solidFill>
                  <a:srgbClr val="FF0000"/>
                </a:solidFill>
                <a:effectLst>
                  <a:innerShdw blurRad="114300">
                    <a:schemeClr val="accent3">
                      <a:lumMod val="40000"/>
                      <a:lumOff val="60000"/>
                    </a:schemeClr>
                  </a:innerShdw>
                </a:effectLst>
                <a:latin typeface="Algerian" panose="04020705040A02060702" pitchFamily="82" charset="0"/>
              </a:rPr>
              <a:t>knivtävling</a:t>
            </a:r>
            <a:r>
              <a:rPr lang="en-GB" sz="4800" b="1" i="1" dirty="0">
                <a:solidFill>
                  <a:srgbClr val="FF0000"/>
                </a:solidFill>
                <a:effectLst>
                  <a:innerShdw blurRad="114300">
                    <a:schemeClr val="accent3">
                      <a:lumMod val="40000"/>
                      <a:lumOff val="60000"/>
                    </a:schemeClr>
                  </a:innerShdw>
                </a:effectLst>
                <a:latin typeface="Algerian" panose="04020705040A02060702" pitchFamily="82" charset="0"/>
              </a:rPr>
              <a:t> 2025</a:t>
            </a:r>
            <a:endParaRPr lang="sv-SE" sz="4800" b="1" i="1" dirty="0">
              <a:solidFill>
                <a:srgbClr val="FF0000"/>
              </a:solidFill>
              <a:effectLst>
                <a:innerShdw blurRad="114300">
                  <a:schemeClr val="accent3">
                    <a:lumMod val="40000"/>
                    <a:lumOff val="60000"/>
                  </a:schemeClr>
                </a:innerShdw>
              </a:effectLst>
              <a:latin typeface="Algerian" panose="04020705040A02060702" pitchFamily="82" charset="0"/>
            </a:endParaRP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D53AACB8-6276-8831-9DB5-8CFA1BCCFADC}"/>
              </a:ext>
            </a:extLst>
          </p:cNvPr>
          <p:cNvSpPr txBox="1"/>
          <p:nvPr/>
        </p:nvSpPr>
        <p:spPr>
          <a:xfrm>
            <a:off x="946071" y="5061991"/>
            <a:ext cx="1556558" cy="92333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Lucida Fax" panose="02060602050505020204" pitchFamily="18" charset="0"/>
              </a:rPr>
              <a:t>Traditionell</a:t>
            </a:r>
            <a:endParaRPr lang="en-GB" dirty="0">
              <a:solidFill>
                <a:schemeClr val="accent5">
                  <a:lumMod val="60000"/>
                  <a:lumOff val="40000"/>
                </a:schemeClr>
              </a:solidFill>
              <a:latin typeface="Lucida Fax" panose="02060602050505020204" pitchFamily="18" charset="0"/>
            </a:endParaRPr>
          </a:p>
          <a:p>
            <a:pPr algn="ctr"/>
            <a:r>
              <a:rPr lang="en-GB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Lucida Fax" panose="02060602050505020204" pitchFamily="18" charset="0"/>
              </a:rPr>
              <a:t>Brukskniv</a:t>
            </a:r>
            <a:endParaRPr lang="en-GB" dirty="0">
              <a:solidFill>
                <a:schemeClr val="accent5">
                  <a:lumMod val="60000"/>
                  <a:lumOff val="40000"/>
                </a:schemeClr>
              </a:solidFill>
              <a:latin typeface="Lucida Fax" panose="02060602050505020204" pitchFamily="18" charset="0"/>
            </a:endParaRPr>
          </a:p>
          <a:p>
            <a:pPr algn="ctr"/>
            <a:r>
              <a:rPr lang="en-GB" dirty="0">
                <a:solidFill>
                  <a:schemeClr val="accent5">
                    <a:lumMod val="60000"/>
                    <a:lumOff val="40000"/>
                  </a:schemeClr>
                </a:solidFill>
                <a:latin typeface="Lucida Fax" panose="02060602050505020204" pitchFamily="18" charset="0"/>
              </a:rPr>
              <a:t>Grupp 1</a:t>
            </a:r>
            <a:endParaRPr lang="sv-SE" dirty="0">
              <a:solidFill>
                <a:schemeClr val="accent5">
                  <a:lumMod val="60000"/>
                  <a:lumOff val="40000"/>
                </a:schemeClr>
              </a:solidFill>
              <a:latin typeface="Lucida Fax" panose="02060602050505020204" pitchFamily="18" charset="0"/>
            </a:endParaRP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189EA031-DA93-02DF-F7B5-FDE61D4DDC4B}"/>
              </a:ext>
            </a:extLst>
          </p:cNvPr>
          <p:cNvSpPr txBox="1"/>
          <p:nvPr/>
        </p:nvSpPr>
        <p:spPr>
          <a:xfrm>
            <a:off x="4734676" y="5762625"/>
            <a:ext cx="27728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i="1" dirty="0">
                <a:solidFill>
                  <a:srgbClr val="00B0F0"/>
                </a:solidFill>
              </a:rPr>
              <a:t>Andrea Mann</a:t>
            </a:r>
            <a:endParaRPr lang="sv-SE" sz="2400" b="1" i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07586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FB86CB-D7C5-EF98-CCEC-5BCB706DE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kniv, vapen, Närstridsvapen, verktyg&#10;&#10;AI-genererat innehåll kan vara felaktigt.">
            <a:extLst>
              <a:ext uri="{FF2B5EF4-FFF2-40B4-BE49-F238E27FC236}">
                <a16:creationId xmlns:a16="http://schemas.microsoft.com/office/drawing/2014/main" id="{B63485B0-7308-7173-8216-EEFA78F180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477" y="276532"/>
            <a:ext cx="8406581" cy="6304936"/>
          </a:xfrm>
          <a:prstGeom prst="rect">
            <a:avLst/>
          </a:prstGeom>
        </p:spPr>
      </p:pic>
      <p:sp>
        <p:nvSpPr>
          <p:cNvPr id="4" name="Rubrik 1">
            <a:extLst>
              <a:ext uri="{FF2B5EF4-FFF2-40B4-BE49-F238E27FC236}">
                <a16:creationId xmlns:a16="http://schemas.microsoft.com/office/drawing/2014/main" id="{359A6364-0638-FDF1-39A5-6A95A742D1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65811" y="232755"/>
            <a:ext cx="9144000" cy="949643"/>
          </a:xfrm>
        </p:spPr>
        <p:txBody>
          <a:bodyPr>
            <a:normAutofit/>
          </a:bodyPr>
          <a:lstStyle/>
          <a:p>
            <a:r>
              <a:rPr lang="en-GB" sz="4800" b="1" i="1" dirty="0">
                <a:solidFill>
                  <a:srgbClr val="FF0000"/>
                </a:solidFill>
                <a:effectLst>
                  <a:innerShdw blurRad="114300">
                    <a:schemeClr val="accent3">
                      <a:lumMod val="40000"/>
                      <a:lumOff val="60000"/>
                    </a:schemeClr>
                  </a:innerShdw>
                </a:effectLst>
                <a:latin typeface="Algerian" panose="04020705040A02060702" pitchFamily="82" charset="0"/>
              </a:rPr>
              <a:t>Intern </a:t>
            </a:r>
            <a:r>
              <a:rPr lang="en-GB" sz="4800" b="1" i="1" dirty="0" err="1">
                <a:solidFill>
                  <a:srgbClr val="FF0000"/>
                </a:solidFill>
                <a:effectLst>
                  <a:innerShdw blurRad="114300">
                    <a:schemeClr val="accent3">
                      <a:lumMod val="40000"/>
                      <a:lumOff val="60000"/>
                    </a:schemeClr>
                  </a:innerShdw>
                </a:effectLst>
                <a:latin typeface="Algerian" panose="04020705040A02060702" pitchFamily="82" charset="0"/>
              </a:rPr>
              <a:t>knivtävling</a:t>
            </a:r>
            <a:r>
              <a:rPr lang="en-GB" sz="4800" b="1" i="1" dirty="0">
                <a:solidFill>
                  <a:srgbClr val="FF0000"/>
                </a:solidFill>
                <a:effectLst>
                  <a:innerShdw blurRad="114300">
                    <a:schemeClr val="accent3">
                      <a:lumMod val="40000"/>
                      <a:lumOff val="60000"/>
                    </a:schemeClr>
                  </a:innerShdw>
                </a:effectLst>
                <a:latin typeface="Algerian" panose="04020705040A02060702" pitchFamily="82" charset="0"/>
              </a:rPr>
              <a:t> 2025</a:t>
            </a:r>
            <a:endParaRPr lang="sv-SE" sz="4800" b="1" i="1" dirty="0">
              <a:solidFill>
                <a:srgbClr val="FF0000"/>
              </a:solidFill>
              <a:effectLst>
                <a:innerShdw blurRad="114300">
                  <a:schemeClr val="accent3">
                    <a:lumMod val="40000"/>
                    <a:lumOff val="60000"/>
                  </a:schemeClr>
                </a:innerShdw>
              </a:effectLst>
              <a:latin typeface="Algerian" panose="04020705040A02060702" pitchFamily="82" charset="0"/>
            </a:endParaRP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D67AFE44-B299-3194-E361-213AD2D13ECB}"/>
              </a:ext>
            </a:extLst>
          </p:cNvPr>
          <p:cNvSpPr txBox="1"/>
          <p:nvPr/>
        </p:nvSpPr>
        <p:spPr>
          <a:xfrm>
            <a:off x="952198" y="5022661"/>
            <a:ext cx="1556558" cy="92333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Lucida Fax" panose="02060602050505020204" pitchFamily="18" charset="0"/>
              </a:rPr>
              <a:t>Traditionell</a:t>
            </a:r>
            <a:endParaRPr lang="en-GB" dirty="0">
              <a:solidFill>
                <a:schemeClr val="accent5">
                  <a:lumMod val="60000"/>
                  <a:lumOff val="40000"/>
                </a:schemeClr>
              </a:solidFill>
              <a:latin typeface="Lucida Fax" panose="02060602050505020204" pitchFamily="18" charset="0"/>
            </a:endParaRPr>
          </a:p>
          <a:p>
            <a:pPr algn="ctr"/>
            <a:r>
              <a:rPr lang="en-GB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Lucida Fax" panose="02060602050505020204" pitchFamily="18" charset="0"/>
              </a:rPr>
              <a:t>Brukskniv</a:t>
            </a:r>
            <a:endParaRPr lang="en-GB" dirty="0">
              <a:solidFill>
                <a:schemeClr val="accent5">
                  <a:lumMod val="60000"/>
                  <a:lumOff val="40000"/>
                </a:schemeClr>
              </a:solidFill>
              <a:latin typeface="Lucida Fax" panose="02060602050505020204" pitchFamily="18" charset="0"/>
            </a:endParaRPr>
          </a:p>
          <a:p>
            <a:pPr algn="ctr"/>
            <a:r>
              <a:rPr lang="en-GB" dirty="0">
                <a:solidFill>
                  <a:schemeClr val="accent5">
                    <a:lumMod val="60000"/>
                    <a:lumOff val="40000"/>
                  </a:schemeClr>
                </a:solidFill>
                <a:latin typeface="Lucida Fax" panose="02060602050505020204" pitchFamily="18" charset="0"/>
              </a:rPr>
              <a:t>Grupp 1</a:t>
            </a:r>
            <a:endParaRPr lang="sv-SE" dirty="0">
              <a:solidFill>
                <a:schemeClr val="accent5">
                  <a:lumMod val="60000"/>
                  <a:lumOff val="40000"/>
                </a:schemeClr>
              </a:solidFill>
              <a:latin typeface="Lucida Fax" panose="02060602050505020204" pitchFamily="18" charset="0"/>
            </a:endParaRP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B00260F3-666A-AC29-A6CA-3DF742F80E0D}"/>
              </a:ext>
            </a:extLst>
          </p:cNvPr>
          <p:cNvSpPr txBox="1"/>
          <p:nvPr/>
        </p:nvSpPr>
        <p:spPr>
          <a:xfrm>
            <a:off x="4734676" y="5762625"/>
            <a:ext cx="27728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i="1" dirty="0">
                <a:solidFill>
                  <a:srgbClr val="00B0F0"/>
                </a:solidFill>
              </a:rPr>
              <a:t>Andrea Mann</a:t>
            </a:r>
            <a:endParaRPr lang="sv-SE" sz="2400" b="1" i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27245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A0F36F-4947-1F1D-E56D-3D2DE3F01D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vapen, kniv, Närstridsvapen, verktyg&#10;&#10;AI-genererat innehåll kan vara felaktigt.">
            <a:extLst>
              <a:ext uri="{FF2B5EF4-FFF2-40B4-BE49-F238E27FC236}">
                <a16:creationId xmlns:a16="http://schemas.microsoft.com/office/drawing/2014/main" id="{16F5C232-08EA-05CB-89B3-53DE6A0FEE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0981" y="243348"/>
            <a:ext cx="8495071" cy="6371303"/>
          </a:xfrm>
          <a:prstGeom prst="rect">
            <a:avLst/>
          </a:prstGeom>
        </p:spPr>
      </p:pic>
      <p:sp>
        <p:nvSpPr>
          <p:cNvPr id="4" name="Rubrik 1">
            <a:extLst>
              <a:ext uri="{FF2B5EF4-FFF2-40B4-BE49-F238E27FC236}">
                <a16:creationId xmlns:a16="http://schemas.microsoft.com/office/drawing/2014/main" id="{B96668EC-BFAF-4446-7BA2-41557A8148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65811" y="232755"/>
            <a:ext cx="9144000" cy="949643"/>
          </a:xfrm>
        </p:spPr>
        <p:txBody>
          <a:bodyPr>
            <a:normAutofit/>
          </a:bodyPr>
          <a:lstStyle/>
          <a:p>
            <a:r>
              <a:rPr lang="en-GB" sz="4800" b="1" i="1" dirty="0">
                <a:solidFill>
                  <a:srgbClr val="FF0000"/>
                </a:solidFill>
                <a:effectLst>
                  <a:innerShdw blurRad="114300">
                    <a:schemeClr val="accent3">
                      <a:lumMod val="40000"/>
                      <a:lumOff val="60000"/>
                    </a:schemeClr>
                  </a:innerShdw>
                </a:effectLst>
                <a:latin typeface="Algerian" panose="04020705040A02060702" pitchFamily="82" charset="0"/>
              </a:rPr>
              <a:t>Intern </a:t>
            </a:r>
            <a:r>
              <a:rPr lang="en-GB" sz="4800" b="1" i="1" dirty="0" err="1">
                <a:solidFill>
                  <a:srgbClr val="FF0000"/>
                </a:solidFill>
                <a:effectLst>
                  <a:innerShdw blurRad="114300">
                    <a:schemeClr val="accent3">
                      <a:lumMod val="40000"/>
                      <a:lumOff val="60000"/>
                    </a:schemeClr>
                  </a:innerShdw>
                </a:effectLst>
                <a:latin typeface="Algerian" panose="04020705040A02060702" pitchFamily="82" charset="0"/>
              </a:rPr>
              <a:t>knivtävling</a:t>
            </a:r>
            <a:r>
              <a:rPr lang="en-GB" sz="4800" b="1" i="1" dirty="0">
                <a:solidFill>
                  <a:srgbClr val="FF0000"/>
                </a:solidFill>
                <a:effectLst>
                  <a:innerShdw blurRad="114300">
                    <a:schemeClr val="accent3">
                      <a:lumMod val="40000"/>
                      <a:lumOff val="60000"/>
                    </a:schemeClr>
                  </a:innerShdw>
                </a:effectLst>
                <a:latin typeface="Algerian" panose="04020705040A02060702" pitchFamily="82" charset="0"/>
              </a:rPr>
              <a:t> 2025</a:t>
            </a:r>
            <a:endParaRPr lang="sv-SE" sz="4800" b="1" i="1" dirty="0">
              <a:solidFill>
                <a:srgbClr val="FF0000"/>
              </a:solidFill>
              <a:effectLst>
                <a:innerShdw blurRad="114300">
                  <a:schemeClr val="accent3">
                    <a:lumMod val="40000"/>
                    <a:lumOff val="60000"/>
                  </a:schemeClr>
                </a:innerShdw>
              </a:effectLst>
              <a:latin typeface="Algerian" panose="04020705040A02060702" pitchFamily="82" charset="0"/>
            </a:endParaRP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BF686CE0-48BE-584D-5934-2A159419FA90}"/>
              </a:ext>
            </a:extLst>
          </p:cNvPr>
          <p:cNvSpPr txBox="1"/>
          <p:nvPr/>
        </p:nvSpPr>
        <p:spPr>
          <a:xfrm>
            <a:off x="922702" y="4914507"/>
            <a:ext cx="1556558" cy="92333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Lucida Fax" panose="02060602050505020204" pitchFamily="18" charset="0"/>
              </a:rPr>
              <a:t>Traditionell</a:t>
            </a:r>
            <a:endParaRPr lang="en-GB" dirty="0">
              <a:solidFill>
                <a:schemeClr val="accent5">
                  <a:lumMod val="60000"/>
                  <a:lumOff val="40000"/>
                </a:schemeClr>
              </a:solidFill>
              <a:latin typeface="Lucida Fax" panose="02060602050505020204" pitchFamily="18" charset="0"/>
            </a:endParaRPr>
          </a:p>
          <a:p>
            <a:pPr algn="ctr"/>
            <a:r>
              <a:rPr lang="en-GB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Lucida Fax" panose="02060602050505020204" pitchFamily="18" charset="0"/>
              </a:rPr>
              <a:t>Brukskniv</a:t>
            </a:r>
            <a:endParaRPr lang="en-GB" dirty="0">
              <a:solidFill>
                <a:schemeClr val="accent5">
                  <a:lumMod val="60000"/>
                  <a:lumOff val="40000"/>
                </a:schemeClr>
              </a:solidFill>
              <a:latin typeface="Lucida Fax" panose="02060602050505020204" pitchFamily="18" charset="0"/>
            </a:endParaRPr>
          </a:p>
          <a:p>
            <a:pPr algn="ctr"/>
            <a:r>
              <a:rPr lang="en-GB" dirty="0">
                <a:solidFill>
                  <a:schemeClr val="accent5">
                    <a:lumMod val="60000"/>
                    <a:lumOff val="40000"/>
                  </a:schemeClr>
                </a:solidFill>
                <a:latin typeface="Lucida Fax" panose="02060602050505020204" pitchFamily="18" charset="0"/>
              </a:rPr>
              <a:t>Grupp 1</a:t>
            </a:r>
            <a:endParaRPr lang="sv-SE" dirty="0">
              <a:solidFill>
                <a:schemeClr val="accent5">
                  <a:lumMod val="60000"/>
                  <a:lumOff val="40000"/>
                </a:schemeClr>
              </a:solidFill>
              <a:latin typeface="Lucida Fax" panose="02060602050505020204" pitchFamily="18" charset="0"/>
            </a:endParaRP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968DB276-2FA0-32A8-5EF4-2637BE4E882A}"/>
              </a:ext>
            </a:extLst>
          </p:cNvPr>
          <p:cNvSpPr txBox="1"/>
          <p:nvPr/>
        </p:nvSpPr>
        <p:spPr>
          <a:xfrm>
            <a:off x="4734676" y="5762625"/>
            <a:ext cx="27728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i="1" dirty="0">
                <a:solidFill>
                  <a:srgbClr val="00B0F0"/>
                </a:solidFill>
              </a:rPr>
              <a:t>Sune Oskarsson</a:t>
            </a:r>
            <a:endParaRPr lang="sv-SE" sz="2400" b="1" i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2683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D9797E-E329-E208-7ABE-E8CD1F5369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vapen, kniv, Närstridsvapen, Kallt vapen&#10;&#10;AI-genererat innehåll kan vara felaktigt.">
            <a:extLst>
              <a:ext uri="{FF2B5EF4-FFF2-40B4-BE49-F238E27FC236}">
                <a16:creationId xmlns:a16="http://schemas.microsoft.com/office/drawing/2014/main" id="{D142311C-2F71-C405-577E-869E79DFCA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317" y="247035"/>
            <a:ext cx="8485239" cy="6363929"/>
          </a:xfrm>
          <a:prstGeom prst="rect">
            <a:avLst/>
          </a:prstGeom>
        </p:spPr>
      </p:pic>
      <p:sp>
        <p:nvSpPr>
          <p:cNvPr id="4" name="Rubrik 1">
            <a:extLst>
              <a:ext uri="{FF2B5EF4-FFF2-40B4-BE49-F238E27FC236}">
                <a16:creationId xmlns:a16="http://schemas.microsoft.com/office/drawing/2014/main" id="{D1898D0D-7C65-FF74-1E83-5B26ABAD41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65811" y="232755"/>
            <a:ext cx="9144000" cy="949643"/>
          </a:xfrm>
        </p:spPr>
        <p:txBody>
          <a:bodyPr>
            <a:normAutofit/>
          </a:bodyPr>
          <a:lstStyle/>
          <a:p>
            <a:r>
              <a:rPr lang="en-GB" sz="4800" b="1" i="1" dirty="0">
                <a:solidFill>
                  <a:srgbClr val="FF0000"/>
                </a:solidFill>
                <a:effectLst>
                  <a:innerShdw blurRad="114300">
                    <a:schemeClr val="accent3">
                      <a:lumMod val="40000"/>
                      <a:lumOff val="60000"/>
                    </a:schemeClr>
                  </a:innerShdw>
                </a:effectLst>
                <a:latin typeface="Algerian" panose="04020705040A02060702" pitchFamily="82" charset="0"/>
              </a:rPr>
              <a:t>Intern </a:t>
            </a:r>
            <a:r>
              <a:rPr lang="en-GB" sz="4800" b="1" i="1" dirty="0" err="1">
                <a:solidFill>
                  <a:srgbClr val="FF0000"/>
                </a:solidFill>
                <a:effectLst>
                  <a:innerShdw blurRad="114300">
                    <a:schemeClr val="accent3">
                      <a:lumMod val="40000"/>
                      <a:lumOff val="60000"/>
                    </a:schemeClr>
                  </a:innerShdw>
                </a:effectLst>
                <a:latin typeface="Algerian" panose="04020705040A02060702" pitchFamily="82" charset="0"/>
              </a:rPr>
              <a:t>knivtävling</a:t>
            </a:r>
            <a:r>
              <a:rPr lang="en-GB" sz="4800" b="1" i="1" dirty="0">
                <a:solidFill>
                  <a:srgbClr val="FF0000"/>
                </a:solidFill>
                <a:effectLst>
                  <a:innerShdw blurRad="114300">
                    <a:schemeClr val="accent3">
                      <a:lumMod val="40000"/>
                      <a:lumOff val="60000"/>
                    </a:schemeClr>
                  </a:innerShdw>
                </a:effectLst>
                <a:latin typeface="Algerian" panose="04020705040A02060702" pitchFamily="82" charset="0"/>
              </a:rPr>
              <a:t> 2025</a:t>
            </a:r>
            <a:endParaRPr lang="sv-SE" sz="4800" b="1" i="1" dirty="0">
              <a:solidFill>
                <a:srgbClr val="FF0000"/>
              </a:solidFill>
              <a:effectLst>
                <a:innerShdw blurRad="114300">
                  <a:schemeClr val="accent3">
                    <a:lumMod val="40000"/>
                    <a:lumOff val="60000"/>
                  </a:schemeClr>
                </a:innerShdw>
              </a:effectLst>
              <a:latin typeface="Algerian" panose="04020705040A02060702" pitchFamily="82" charset="0"/>
            </a:endParaRP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D87E37BB-1F37-D394-9A0D-20BF3067494C}"/>
              </a:ext>
            </a:extLst>
          </p:cNvPr>
          <p:cNvSpPr txBox="1"/>
          <p:nvPr/>
        </p:nvSpPr>
        <p:spPr>
          <a:xfrm>
            <a:off x="903038" y="4865345"/>
            <a:ext cx="1556558" cy="92333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Lucida Fax" panose="02060602050505020204" pitchFamily="18" charset="0"/>
              </a:rPr>
              <a:t>Traditionell</a:t>
            </a:r>
            <a:endParaRPr lang="en-GB" dirty="0">
              <a:solidFill>
                <a:schemeClr val="accent5">
                  <a:lumMod val="60000"/>
                  <a:lumOff val="40000"/>
                </a:schemeClr>
              </a:solidFill>
              <a:latin typeface="Lucida Fax" panose="02060602050505020204" pitchFamily="18" charset="0"/>
            </a:endParaRPr>
          </a:p>
          <a:p>
            <a:pPr algn="ctr"/>
            <a:r>
              <a:rPr lang="en-GB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Lucida Fax" panose="02060602050505020204" pitchFamily="18" charset="0"/>
              </a:rPr>
              <a:t>Brukskniv</a:t>
            </a:r>
            <a:endParaRPr lang="en-GB" dirty="0">
              <a:solidFill>
                <a:schemeClr val="accent5">
                  <a:lumMod val="60000"/>
                  <a:lumOff val="40000"/>
                </a:schemeClr>
              </a:solidFill>
              <a:latin typeface="Lucida Fax" panose="02060602050505020204" pitchFamily="18" charset="0"/>
            </a:endParaRPr>
          </a:p>
          <a:p>
            <a:pPr algn="ctr"/>
            <a:r>
              <a:rPr lang="en-GB" dirty="0">
                <a:solidFill>
                  <a:schemeClr val="accent5">
                    <a:lumMod val="60000"/>
                    <a:lumOff val="40000"/>
                  </a:schemeClr>
                </a:solidFill>
                <a:latin typeface="Lucida Fax" panose="02060602050505020204" pitchFamily="18" charset="0"/>
              </a:rPr>
              <a:t>Grupp 1</a:t>
            </a:r>
            <a:endParaRPr lang="sv-SE" dirty="0">
              <a:solidFill>
                <a:schemeClr val="accent5">
                  <a:lumMod val="60000"/>
                  <a:lumOff val="40000"/>
                </a:schemeClr>
              </a:solidFill>
              <a:latin typeface="Lucida Fax" panose="02060602050505020204" pitchFamily="18" charset="0"/>
            </a:endParaRP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58883FC2-9C68-F3A0-0205-C4A05F512948}"/>
              </a:ext>
            </a:extLst>
          </p:cNvPr>
          <p:cNvSpPr txBox="1"/>
          <p:nvPr/>
        </p:nvSpPr>
        <p:spPr>
          <a:xfrm>
            <a:off x="4734676" y="5762625"/>
            <a:ext cx="27728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i="1" dirty="0">
                <a:solidFill>
                  <a:srgbClr val="00B0F0"/>
                </a:solidFill>
              </a:rPr>
              <a:t>Sune Oskarsson</a:t>
            </a:r>
            <a:endParaRPr lang="sv-SE" sz="2400" b="1" i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81145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0C7639-0DF1-1328-93A0-EED6BE23D9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vapen, kniv, flaska, verktyg&#10;&#10;AI-genererat innehåll kan vara felaktigt.">
            <a:extLst>
              <a:ext uri="{FF2B5EF4-FFF2-40B4-BE49-F238E27FC236}">
                <a16:creationId xmlns:a16="http://schemas.microsoft.com/office/drawing/2014/main" id="{EAB1ED84-6029-DDA4-F80C-D89AB8A6D2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148" y="243348"/>
            <a:ext cx="8495071" cy="6371303"/>
          </a:xfrm>
          <a:prstGeom prst="rect">
            <a:avLst/>
          </a:prstGeom>
        </p:spPr>
      </p:pic>
      <p:sp>
        <p:nvSpPr>
          <p:cNvPr id="4" name="Rubrik 1">
            <a:extLst>
              <a:ext uri="{FF2B5EF4-FFF2-40B4-BE49-F238E27FC236}">
                <a16:creationId xmlns:a16="http://schemas.microsoft.com/office/drawing/2014/main" id="{B6EEB8E8-22FC-7C83-1FA3-D043FEA307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65811" y="232755"/>
            <a:ext cx="9144000" cy="949643"/>
          </a:xfrm>
        </p:spPr>
        <p:txBody>
          <a:bodyPr>
            <a:normAutofit/>
          </a:bodyPr>
          <a:lstStyle/>
          <a:p>
            <a:r>
              <a:rPr lang="en-GB" sz="4800" b="1" i="1" dirty="0">
                <a:solidFill>
                  <a:srgbClr val="FF0000"/>
                </a:solidFill>
                <a:effectLst>
                  <a:innerShdw blurRad="114300">
                    <a:schemeClr val="accent3">
                      <a:lumMod val="40000"/>
                      <a:lumOff val="60000"/>
                    </a:schemeClr>
                  </a:innerShdw>
                </a:effectLst>
                <a:latin typeface="Algerian" panose="04020705040A02060702" pitchFamily="82" charset="0"/>
              </a:rPr>
              <a:t>Intern </a:t>
            </a:r>
            <a:r>
              <a:rPr lang="en-GB" sz="4800" b="1" i="1" dirty="0" err="1">
                <a:solidFill>
                  <a:srgbClr val="FF0000"/>
                </a:solidFill>
                <a:effectLst>
                  <a:innerShdw blurRad="114300">
                    <a:schemeClr val="accent3">
                      <a:lumMod val="40000"/>
                      <a:lumOff val="60000"/>
                    </a:schemeClr>
                  </a:innerShdw>
                </a:effectLst>
                <a:latin typeface="Algerian" panose="04020705040A02060702" pitchFamily="82" charset="0"/>
              </a:rPr>
              <a:t>knivtävling</a:t>
            </a:r>
            <a:r>
              <a:rPr lang="en-GB" sz="4800" b="1" i="1" dirty="0">
                <a:solidFill>
                  <a:srgbClr val="FF0000"/>
                </a:solidFill>
                <a:effectLst>
                  <a:innerShdw blurRad="114300">
                    <a:schemeClr val="accent3">
                      <a:lumMod val="40000"/>
                      <a:lumOff val="60000"/>
                    </a:schemeClr>
                  </a:innerShdw>
                </a:effectLst>
                <a:latin typeface="Algerian" panose="04020705040A02060702" pitchFamily="82" charset="0"/>
              </a:rPr>
              <a:t> 2025</a:t>
            </a:r>
            <a:endParaRPr lang="sv-SE" sz="4800" b="1" i="1" dirty="0">
              <a:solidFill>
                <a:srgbClr val="FF0000"/>
              </a:solidFill>
              <a:effectLst>
                <a:innerShdw blurRad="114300">
                  <a:schemeClr val="accent3">
                    <a:lumMod val="40000"/>
                    <a:lumOff val="60000"/>
                  </a:schemeClr>
                </a:innerShdw>
              </a:effectLst>
              <a:latin typeface="Algerian" panose="04020705040A02060702" pitchFamily="82" charset="0"/>
            </a:endParaRP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6251A679-BDFD-3852-3393-EEA4CB213054}"/>
              </a:ext>
            </a:extLst>
          </p:cNvPr>
          <p:cNvSpPr txBox="1"/>
          <p:nvPr/>
        </p:nvSpPr>
        <p:spPr>
          <a:xfrm>
            <a:off x="912869" y="5071823"/>
            <a:ext cx="1556558" cy="92333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Lucida Fax" panose="02060602050505020204" pitchFamily="18" charset="0"/>
              </a:rPr>
              <a:t>Utvecklad</a:t>
            </a:r>
            <a:endParaRPr lang="en-GB" dirty="0">
              <a:solidFill>
                <a:schemeClr val="accent5">
                  <a:lumMod val="60000"/>
                  <a:lumOff val="40000"/>
                </a:schemeClr>
              </a:solidFill>
              <a:latin typeface="Lucida Fax" panose="02060602050505020204" pitchFamily="18" charset="0"/>
            </a:endParaRPr>
          </a:p>
          <a:p>
            <a:pPr algn="ctr"/>
            <a:r>
              <a:rPr lang="en-GB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Lucida Fax" panose="02060602050505020204" pitchFamily="18" charset="0"/>
              </a:rPr>
              <a:t>Brukskniv</a:t>
            </a:r>
            <a:endParaRPr lang="en-GB" dirty="0">
              <a:solidFill>
                <a:schemeClr val="accent5">
                  <a:lumMod val="60000"/>
                  <a:lumOff val="40000"/>
                </a:schemeClr>
              </a:solidFill>
              <a:latin typeface="Lucida Fax" panose="02060602050505020204" pitchFamily="18" charset="0"/>
            </a:endParaRPr>
          </a:p>
          <a:p>
            <a:pPr algn="ctr"/>
            <a:r>
              <a:rPr lang="en-GB" dirty="0">
                <a:solidFill>
                  <a:schemeClr val="accent5">
                    <a:lumMod val="60000"/>
                    <a:lumOff val="40000"/>
                  </a:schemeClr>
                </a:solidFill>
                <a:latin typeface="Lucida Fax" panose="02060602050505020204" pitchFamily="18" charset="0"/>
              </a:rPr>
              <a:t>Grupp 2</a:t>
            </a:r>
            <a:endParaRPr lang="sv-SE" dirty="0">
              <a:solidFill>
                <a:schemeClr val="accent5">
                  <a:lumMod val="60000"/>
                  <a:lumOff val="40000"/>
                </a:schemeClr>
              </a:solidFill>
              <a:latin typeface="Lucida Fax" panose="02060602050505020204" pitchFamily="18" charset="0"/>
            </a:endParaRP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012918AE-0E94-9C52-7E31-3CCD31CA9DB0}"/>
              </a:ext>
            </a:extLst>
          </p:cNvPr>
          <p:cNvSpPr txBox="1"/>
          <p:nvPr/>
        </p:nvSpPr>
        <p:spPr>
          <a:xfrm>
            <a:off x="4734676" y="5762625"/>
            <a:ext cx="27728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i="1" dirty="0">
                <a:solidFill>
                  <a:srgbClr val="00B0F0"/>
                </a:solidFill>
              </a:rPr>
              <a:t>Åke </a:t>
            </a:r>
            <a:r>
              <a:rPr lang="en-GB" sz="2400" b="1" i="1" dirty="0" err="1">
                <a:solidFill>
                  <a:srgbClr val="00B0F0"/>
                </a:solidFill>
              </a:rPr>
              <a:t>Sparringsjö</a:t>
            </a:r>
            <a:endParaRPr lang="sv-SE" sz="2400" b="1" i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98929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117</Words>
  <Application>Microsoft Office PowerPoint</Application>
  <PresentationFormat>Bredbild</PresentationFormat>
  <Paragraphs>64</Paragraphs>
  <Slides>13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13</vt:i4>
      </vt:variant>
    </vt:vector>
  </HeadingPairs>
  <TitlesOfParts>
    <vt:vector size="19" baseType="lpstr">
      <vt:lpstr>Algerian</vt:lpstr>
      <vt:lpstr>Aptos</vt:lpstr>
      <vt:lpstr>Aptos Display</vt:lpstr>
      <vt:lpstr>Arial</vt:lpstr>
      <vt:lpstr>Lucida Fax</vt:lpstr>
      <vt:lpstr>Office-tema</vt:lpstr>
      <vt:lpstr>Intern knivtävling 2025</vt:lpstr>
      <vt:lpstr>Intern knivtävling 2025</vt:lpstr>
      <vt:lpstr>Intern knivtävling 2025</vt:lpstr>
      <vt:lpstr>Intern knivtävling 2025</vt:lpstr>
      <vt:lpstr>Intern knivtävling 2025</vt:lpstr>
      <vt:lpstr>Intern knivtävling 2025</vt:lpstr>
      <vt:lpstr>Intern knivtävling 2025</vt:lpstr>
      <vt:lpstr>Intern knivtävling 2025</vt:lpstr>
      <vt:lpstr>Intern knivtävling 2025</vt:lpstr>
      <vt:lpstr>Intern knivtävling 2025</vt:lpstr>
      <vt:lpstr>Intern knivtävling 2025</vt:lpstr>
      <vt:lpstr>Intern knivtävling 2025</vt:lpstr>
      <vt:lpstr>Intern knivtävling 2025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Jan-Åke Hedström</dc:creator>
  <cp:lastModifiedBy>Jan-Åke Hedström</cp:lastModifiedBy>
  <cp:revision>39</cp:revision>
  <dcterms:created xsi:type="dcterms:W3CDTF">2025-09-20T12:20:42Z</dcterms:created>
  <dcterms:modified xsi:type="dcterms:W3CDTF">2025-09-20T13:15:24Z</dcterms:modified>
</cp:coreProperties>
</file>